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f597317b1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2f3d0c85f4f05"/>
  </p:sldMasterIdLst>
  <p:sldIdLst>
    <p:sldId xmlns:r="http://schemas.openxmlformats.org/officeDocument/2006/relationships" id="256" r:id="Re31eb87aa84d42d9"/>
    <p:sldId xmlns:r="http://schemas.openxmlformats.org/officeDocument/2006/relationships" id="257" r:id="Rfda8704f606b48d7"/>
    <p:sldId xmlns:r="http://schemas.openxmlformats.org/officeDocument/2006/relationships" id="258" r:id="R9f6f56ec96394314"/>
    <p:sldId xmlns:r="http://schemas.openxmlformats.org/officeDocument/2006/relationships" id="259" r:id="R6151fbdcbb794836"/>
    <p:sldId xmlns:r="http://schemas.openxmlformats.org/officeDocument/2006/relationships" id="260" r:id="Ra50a919eb59c48d2"/>
    <p:sldId xmlns:r="http://schemas.openxmlformats.org/officeDocument/2006/relationships" id="261" r:id="R428a79550da749ed"/>
    <p:sldId xmlns:r="http://schemas.openxmlformats.org/officeDocument/2006/relationships" id="262" r:id="Ra1fe636449e4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2f3d0c85f4f05" /><Relationship Type="http://schemas.openxmlformats.org/officeDocument/2006/relationships/slide" Target="/ppt/slides/slide1.xml" Id="Re31eb87aa84d42d9" /><Relationship Type="http://schemas.openxmlformats.org/officeDocument/2006/relationships/slide" Target="/ppt/slides/slide2.xml" Id="Rfda8704f606b48d7" /><Relationship Type="http://schemas.openxmlformats.org/officeDocument/2006/relationships/slide" Target="/ppt/slides/slide3.xml" Id="R9f6f56ec96394314" /><Relationship Type="http://schemas.openxmlformats.org/officeDocument/2006/relationships/slide" Target="/ppt/slides/slide4.xml" Id="R6151fbdcbb794836" /><Relationship Type="http://schemas.openxmlformats.org/officeDocument/2006/relationships/slide" Target="/ppt/slides/slide5.xml" Id="Ra50a919eb59c48d2" /><Relationship Type="http://schemas.openxmlformats.org/officeDocument/2006/relationships/slide" Target="/ppt/slides/slide6.xml" Id="R428a79550da749ed" /><Relationship Type="http://schemas.openxmlformats.org/officeDocument/2006/relationships/slide" Target="/ppt/slides/slide7.xml" Id="Ra1fe636449e4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ec745c0a1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a965bbb624b8b" /><Relationship Type="http://schemas.openxmlformats.org/officeDocument/2006/relationships/theme" Target="/ppt/slideMasters/theme/theme1.xml" Id="R3487eff24738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a965bbb62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5957140a3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cbb693bca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5f08835a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4e0a5d5c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882836c8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fd8e9c43b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6574179a5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