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85960d94844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512e02619440c"/>
  </p:sldMasterIdLst>
  <p:sldIdLst>
    <p:sldId xmlns:r="http://schemas.openxmlformats.org/officeDocument/2006/relationships" id="256" r:id="Rb7c23653fedc4246"/>
    <p:sldId xmlns:r="http://schemas.openxmlformats.org/officeDocument/2006/relationships" id="257" r:id="Rd935fba957cd4776"/>
    <p:sldId xmlns:r="http://schemas.openxmlformats.org/officeDocument/2006/relationships" id="258" r:id="R664fb7f3324e4600"/>
    <p:sldId xmlns:r="http://schemas.openxmlformats.org/officeDocument/2006/relationships" id="259" r:id="Rc0c6e25024a543d1"/>
    <p:sldId xmlns:r="http://schemas.openxmlformats.org/officeDocument/2006/relationships" id="260" r:id="R7aef43eba52849a3"/>
    <p:sldId xmlns:r="http://schemas.openxmlformats.org/officeDocument/2006/relationships" id="261" r:id="R3eeb2a4804ae4437"/>
    <p:sldId xmlns:r="http://schemas.openxmlformats.org/officeDocument/2006/relationships" id="262" r:id="Rfa384c841578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512e02619440c" /><Relationship Type="http://schemas.openxmlformats.org/officeDocument/2006/relationships/slide" Target="/ppt/slides/slide1.xml" Id="Rb7c23653fedc4246" /><Relationship Type="http://schemas.openxmlformats.org/officeDocument/2006/relationships/slide" Target="/ppt/slides/slide2.xml" Id="Rd935fba957cd4776" /><Relationship Type="http://schemas.openxmlformats.org/officeDocument/2006/relationships/slide" Target="/ppt/slides/slide3.xml" Id="R664fb7f3324e4600" /><Relationship Type="http://schemas.openxmlformats.org/officeDocument/2006/relationships/slide" Target="/ppt/slides/slide4.xml" Id="Rc0c6e25024a543d1" /><Relationship Type="http://schemas.openxmlformats.org/officeDocument/2006/relationships/slide" Target="/ppt/slides/slide5.xml" Id="R7aef43eba52849a3" /><Relationship Type="http://schemas.openxmlformats.org/officeDocument/2006/relationships/slide" Target="/ppt/slides/slide6.xml" Id="R3eeb2a4804ae4437" /><Relationship Type="http://schemas.openxmlformats.org/officeDocument/2006/relationships/slide" Target="/ppt/slides/slide7.xml" Id="Rfa384c841578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a5943e016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48615a8e2411b" /><Relationship Type="http://schemas.openxmlformats.org/officeDocument/2006/relationships/theme" Target="/ppt/slideMasters/theme/theme1.xml" Id="Rfeeac5eb9cf7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48615a8e241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40fec8834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710c2e38a48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f71d8db36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16ff5b64240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3ddc17d34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d5751273345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5844d4316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SMEDGÅRDEN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SMEDGÅRDEN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SMEDGÅRDEN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SMEDGÅRDEN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SMEDGÅRDEN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SMEDGÅRDEN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75 832 395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100 751 639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SMEDGÅRDEN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 KLEVEN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SMEDGÅRDEN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Tryggvasons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913 741 285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SMEDGÅRDEN</a:t>
            </a:r>
          </a:p>
        </p:txBody>
      </p:sp>
    </p:spTree>
  </p:cSld>
  <p:clrMapOvr>
    <a:masterClrMapping xmlns:a="http://schemas.openxmlformats.org/drawingml/2006/main"/>
  </p:clrMapOvr>
</p:sld>
</file>