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900784c04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300a3826a4682"/>
  </p:sldMasterIdLst>
  <p:sldIdLst>
    <p:sldId xmlns:r="http://schemas.openxmlformats.org/officeDocument/2006/relationships" id="256" r:id="Ra598b487acf54b6e"/>
    <p:sldId xmlns:r="http://schemas.openxmlformats.org/officeDocument/2006/relationships" id="257" r:id="R3df4df20edba49c6"/>
    <p:sldId xmlns:r="http://schemas.openxmlformats.org/officeDocument/2006/relationships" id="258" r:id="Rb8e909629a4e4c33"/>
    <p:sldId xmlns:r="http://schemas.openxmlformats.org/officeDocument/2006/relationships" id="259" r:id="Rc245c95ad8214c46"/>
    <p:sldId xmlns:r="http://schemas.openxmlformats.org/officeDocument/2006/relationships" id="260" r:id="Raaf19248ab254e97"/>
    <p:sldId xmlns:r="http://schemas.openxmlformats.org/officeDocument/2006/relationships" id="261" r:id="R4c45b2167ce947d4"/>
    <p:sldId xmlns:r="http://schemas.openxmlformats.org/officeDocument/2006/relationships" id="262" r:id="R1159e5b48a33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300a3826a4682" /><Relationship Type="http://schemas.openxmlformats.org/officeDocument/2006/relationships/slide" Target="/ppt/slides/slide1.xml" Id="Ra598b487acf54b6e" /><Relationship Type="http://schemas.openxmlformats.org/officeDocument/2006/relationships/slide" Target="/ppt/slides/slide2.xml" Id="R3df4df20edba49c6" /><Relationship Type="http://schemas.openxmlformats.org/officeDocument/2006/relationships/slide" Target="/ppt/slides/slide3.xml" Id="Rb8e909629a4e4c33" /><Relationship Type="http://schemas.openxmlformats.org/officeDocument/2006/relationships/slide" Target="/ppt/slides/slide4.xml" Id="Rc245c95ad8214c46" /><Relationship Type="http://schemas.openxmlformats.org/officeDocument/2006/relationships/slide" Target="/ppt/slides/slide5.xml" Id="Raaf19248ab254e97" /><Relationship Type="http://schemas.openxmlformats.org/officeDocument/2006/relationships/slide" Target="/ppt/slides/slide6.xml" Id="R4c45b2167ce947d4" /><Relationship Type="http://schemas.openxmlformats.org/officeDocument/2006/relationships/slide" Target="/ppt/slides/slide7.xml" Id="R1159e5b48a33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5d0bfa232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2d61a2144ded" /><Relationship Type="http://schemas.openxmlformats.org/officeDocument/2006/relationships/theme" Target="/ppt/slideMasters/theme/theme1.xml" Id="Rb859f5867a98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32d61a214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843d685b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e0d5fff1e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a3c62888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09b7855e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064f9261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76b1e9ee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0c4eb10d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PÅL WILLY HULTMAN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