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dd86de6b3949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edd825a74c42d9"/>
  </p:sldMasterIdLst>
  <p:sldIdLst>
    <p:sldId xmlns:r="http://schemas.openxmlformats.org/officeDocument/2006/relationships" id="256" r:id="Rbe7ddb6d080c448a"/>
    <p:sldId xmlns:r="http://schemas.openxmlformats.org/officeDocument/2006/relationships" id="257" r:id="Rda18762ffee742d1"/>
    <p:sldId xmlns:r="http://schemas.openxmlformats.org/officeDocument/2006/relationships" id="258" r:id="R75a2887c94324c24"/>
    <p:sldId xmlns:r="http://schemas.openxmlformats.org/officeDocument/2006/relationships" id="259" r:id="Rf54bfe13da224249"/>
    <p:sldId xmlns:r="http://schemas.openxmlformats.org/officeDocument/2006/relationships" id="260" r:id="R88df286b3c6242a3"/>
    <p:sldId xmlns:r="http://schemas.openxmlformats.org/officeDocument/2006/relationships" id="261" r:id="R946a895b920b4235"/>
    <p:sldId xmlns:r="http://schemas.openxmlformats.org/officeDocument/2006/relationships" id="262" r:id="Rcf714de2ef574d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edd825a74c42d9" /><Relationship Type="http://schemas.openxmlformats.org/officeDocument/2006/relationships/slide" Target="/ppt/slides/slide1.xml" Id="Rbe7ddb6d080c448a" /><Relationship Type="http://schemas.openxmlformats.org/officeDocument/2006/relationships/slide" Target="/ppt/slides/slide2.xml" Id="Rda18762ffee742d1" /><Relationship Type="http://schemas.openxmlformats.org/officeDocument/2006/relationships/slide" Target="/ppt/slides/slide3.xml" Id="R75a2887c94324c24" /><Relationship Type="http://schemas.openxmlformats.org/officeDocument/2006/relationships/slide" Target="/ppt/slides/slide4.xml" Id="Rf54bfe13da224249" /><Relationship Type="http://schemas.openxmlformats.org/officeDocument/2006/relationships/slide" Target="/ppt/slides/slide5.xml" Id="R88df286b3c6242a3" /><Relationship Type="http://schemas.openxmlformats.org/officeDocument/2006/relationships/slide" Target="/ppt/slides/slide6.xml" Id="R946a895b920b4235" /><Relationship Type="http://schemas.openxmlformats.org/officeDocument/2006/relationships/slide" Target="/ppt/slides/slide7.xml" Id="Rcf714de2ef574d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9eb916f5e4e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902f234bc4278" /><Relationship Type="http://schemas.openxmlformats.org/officeDocument/2006/relationships/theme" Target="/ppt/slideMasters/theme/theme1.xml" Id="R4c596ed39ad04d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902f234bc42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cd0204fce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e79236bd64c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b2ed09d704d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76407756f4e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d68a36dd247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004a53b4449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3e21859d843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REVISJONSFORUM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REVISJONSFORUM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9 579 597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2 267 820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1 648 385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4 457 459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7 522 396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ÅGE GJERSTAD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913 801 415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