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3392ffd48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1ebaa82cf4ae5"/>
  </p:sldMasterIdLst>
  <p:sldIdLst>
    <p:sldId xmlns:r="http://schemas.openxmlformats.org/officeDocument/2006/relationships" id="256" r:id="R774b313921694859"/>
    <p:sldId xmlns:r="http://schemas.openxmlformats.org/officeDocument/2006/relationships" id="257" r:id="R7d89f29e344941f1"/>
    <p:sldId xmlns:r="http://schemas.openxmlformats.org/officeDocument/2006/relationships" id="258" r:id="R4bd71c56e9434dfb"/>
    <p:sldId xmlns:r="http://schemas.openxmlformats.org/officeDocument/2006/relationships" id="259" r:id="Rad219fbb946d4496"/>
    <p:sldId xmlns:r="http://schemas.openxmlformats.org/officeDocument/2006/relationships" id="260" r:id="Rde06afdebc8a45ab"/>
    <p:sldId xmlns:r="http://schemas.openxmlformats.org/officeDocument/2006/relationships" id="261" r:id="R9a042565abc34b86"/>
    <p:sldId xmlns:r="http://schemas.openxmlformats.org/officeDocument/2006/relationships" id="262" r:id="Rb3ff1f3dcfe6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1ebaa82cf4ae5" /><Relationship Type="http://schemas.openxmlformats.org/officeDocument/2006/relationships/slide" Target="/ppt/slides/slide1.xml" Id="R774b313921694859" /><Relationship Type="http://schemas.openxmlformats.org/officeDocument/2006/relationships/slide" Target="/ppt/slides/slide2.xml" Id="R7d89f29e344941f1" /><Relationship Type="http://schemas.openxmlformats.org/officeDocument/2006/relationships/slide" Target="/ppt/slides/slide3.xml" Id="R4bd71c56e9434dfb" /><Relationship Type="http://schemas.openxmlformats.org/officeDocument/2006/relationships/slide" Target="/ppt/slides/slide4.xml" Id="Rad219fbb946d4496" /><Relationship Type="http://schemas.openxmlformats.org/officeDocument/2006/relationships/slide" Target="/ppt/slides/slide5.xml" Id="Rde06afdebc8a45ab" /><Relationship Type="http://schemas.openxmlformats.org/officeDocument/2006/relationships/slide" Target="/ppt/slides/slide6.xml" Id="R9a042565abc34b86" /><Relationship Type="http://schemas.openxmlformats.org/officeDocument/2006/relationships/slide" Target="/ppt/slides/slide7.xml" Id="Rb3ff1f3dcfe6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ac7f98b28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70b4eb57c425f" /><Relationship Type="http://schemas.openxmlformats.org/officeDocument/2006/relationships/theme" Target="/ppt/slideMasters/theme/theme1.xml" Id="Rc5dfbfe363f0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70b4eb57c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671060d8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1b5c26df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532947869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d4f3b2bf3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a0a70a59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962b5680c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f0efeae8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43 237 120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140 083 048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150 065 586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NASR FILIP MÅLAND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42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atle.johannessen@gmail.com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