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9f13cdea4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b2825ffe94601"/>
  </p:sldMasterIdLst>
  <p:sldIdLst>
    <p:sldId xmlns:r="http://schemas.openxmlformats.org/officeDocument/2006/relationships" id="256" r:id="Reb2dec13b2264ffb"/>
    <p:sldId xmlns:r="http://schemas.openxmlformats.org/officeDocument/2006/relationships" id="257" r:id="Ra1a31d2f61f04668"/>
    <p:sldId xmlns:r="http://schemas.openxmlformats.org/officeDocument/2006/relationships" id="258" r:id="R3293a04dc8774fa0"/>
    <p:sldId xmlns:r="http://schemas.openxmlformats.org/officeDocument/2006/relationships" id="259" r:id="R6dacb72e7f5a4903"/>
    <p:sldId xmlns:r="http://schemas.openxmlformats.org/officeDocument/2006/relationships" id="260" r:id="Rf7a9ab31d12d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b2825ffe94601" /><Relationship Type="http://schemas.openxmlformats.org/officeDocument/2006/relationships/slide" Target="/ppt/slides/slide1.xml" Id="Reb2dec13b2264ffb" /><Relationship Type="http://schemas.openxmlformats.org/officeDocument/2006/relationships/slide" Target="/ppt/slides/slide2.xml" Id="Ra1a31d2f61f04668" /><Relationship Type="http://schemas.openxmlformats.org/officeDocument/2006/relationships/slide" Target="/ppt/slides/slide3.xml" Id="R3293a04dc8774fa0" /><Relationship Type="http://schemas.openxmlformats.org/officeDocument/2006/relationships/slide" Target="/ppt/slides/slide4.xml" Id="R6dacb72e7f5a4903" /><Relationship Type="http://schemas.openxmlformats.org/officeDocument/2006/relationships/slide" Target="/ppt/slides/slide5.xml" Id="Rf7a9ab31d12d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9a096176d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87b3a235a4f94" /><Relationship Type="http://schemas.openxmlformats.org/officeDocument/2006/relationships/theme" Target="/ppt/slideMasters/theme/theme1.xml" Id="R1981f1a63cc1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87b3a235a4f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34bdf5e57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9ee7e99fe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7eb3fc5ed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ef6d05a3e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f0feb095c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