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a58f94d5f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6544a0f6746e9"/>
  </p:sldMasterIdLst>
  <p:sldIdLst>
    <p:sldId xmlns:r="http://schemas.openxmlformats.org/officeDocument/2006/relationships" id="256" r:id="Rdc99e4b3a9bc47e2"/>
    <p:sldId xmlns:r="http://schemas.openxmlformats.org/officeDocument/2006/relationships" id="257" r:id="R19376102e6bd489b"/>
    <p:sldId xmlns:r="http://schemas.openxmlformats.org/officeDocument/2006/relationships" id="258" r:id="R920a6bdf5f674f80"/>
    <p:sldId xmlns:r="http://schemas.openxmlformats.org/officeDocument/2006/relationships" id="259" r:id="R980c312ac02e4b54"/>
    <p:sldId xmlns:r="http://schemas.openxmlformats.org/officeDocument/2006/relationships" id="260" r:id="R57560b4fd2194be5"/>
    <p:sldId xmlns:r="http://schemas.openxmlformats.org/officeDocument/2006/relationships" id="261" r:id="R9a02e16a70f14f4e"/>
    <p:sldId xmlns:r="http://schemas.openxmlformats.org/officeDocument/2006/relationships" id="262" r:id="R135161d02798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6544a0f6746e9" /><Relationship Type="http://schemas.openxmlformats.org/officeDocument/2006/relationships/slide" Target="/ppt/slides/slide1.xml" Id="Rdc99e4b3a9bc47e2" /><Relationship Type="http://schemas.openxmlformats.org/officeDocument/2006/relationships/slide" Target="/ppt/slides/slide2.xml" Id="R19376102e6bd489b" /><Relationship Type="http://schemas.openxmlformats.org/officeDocument/2006/relationships/slide" Target="/ppt/slides/slide3.xml" Id="R920a6bdf5f674f80" /><Relationship Type="http://schemas.openxmlformats.org/officeDocument/2006/relationships/slide" Target="/ppt/slides/slide4.xml" Id="R980c312ac02e4b54" /><Relationship Type="http://schemas.openxmlformats.org/officeDocument/2006/relationships/slide" Target="/ppt/slides/slide5.xml" Id="R57560b4fd2194be5" /><Relationship Type="http://schemas.openxmlformats.org/officeDocument/2006/relationships/slide" Target="/ppt/slides/slide6.xml" Id="R9a02e16a70f14f4e" /><Relationship Type="http://schemas.openxmlformats.org/officeDocument/2006/relationships/slide" Target="/ppt/slides/slide7.xml" Id="R135161d02798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b5a893c0d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6417af7f4547" /><Relationship Type="http://schemas.openxmlformats.org/officeDocument/2006/relationships/theme" Target="/ppt/slideMasters/theme/theme1.xml" Id="Rfe4f42be503c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86417af7f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512be0be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70dd955d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dfde53f9a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84555346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3928ae14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b9f5022b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7ddb13de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