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0125f888b248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5166e9d6da4f45"/>
  </p:sldMasterIdLst>
  <p:sldIdLst>
    <p:sldId xmlns:r="http://schemas.openxmlformats.org/officeDocument/2006/relationships" id="256" r:id="Rdc5971bed66a4957"/>
    <p:sldId xmlns:r="http://schemas.openxmlformats.org/officeDocument/2006/relationships" id="257" r:id="R70f7d13bd6344898"/>
    <p:sldId xmlns:r="http://schemas.openxmlformats.org/officeDocument/2006/relationships" id="258" r:id="Re6d2631786784717"/>
    <p:sldId xmlns:r="http://schemas.openxmlformats.org/officeDocument/2006/relationships" id="259" r:id="R35a66300a29a46b0"/>
    <p:sldId xmlns:r="http://schemas.openxmlformats.org/officeDocument/2006/relationships" id="260" r:id="Rf652934203f04513"/>
    <p:sldId xmlns:r="http://schemas.openxmlformats.org/officeDocument/2006/relationships" id="261" r:id="R8955d25559764fc5"/>
    <p:sldId xmlns:r="http://schemas.openxmlformats.org/officeDocument/2006/relationships" id="262" r:id="R629e4b1a79c64a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5166e9d6da4f45" /><Relationship Type="http://schemas.openxmlformats.org/officeDocument/2006/relationships/slide" Target="/ppt/slides/slide1.xml" Id="Rdc5971bed66a4957" /><Relationship Type="http://schemas.openxmlformats.org/officeDocument/2006/relationships/slide" Target="/ppt/slides/slide2.xml" Id="R70f7d13bd6344898" /><Relationship Type="http://schemas.openxmlformats.org/officeDocument/2006/relationships/slide" Target="/ppt/slides/slide3.xml" Id="Re6d2631786784717" /><Relationship Type="http://schemas.openxmlformats.org/officeDocument/2006/relationships/slide" Target="/ppt/slides/slide4.xml" Id="R35a66300a29a46b0" /><Relationship Type="http://schemas.openxmlformats.org/officeDocument/2006/relationships/slide" Target="/ppt/slides/slide5.xml" Id="Rf652934203f04513" /><Relationship Type="http://schemas.openxmlformats.org/officeDocument/2006/relationships/slide" Target="/ppt/slides/slide6.xml" Id="R8955d25559764fc5" /><Relationship Type="http://schemas.openxmlformats.org/officeDocument/2006/relationships/slide" Target="/ppt/slides/slide7.xml" Id="R629e4b1a79c64a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c43165607141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0e5f2c54844b3" /><Relationship Type="http://schemas.openxmlformats.org/officeDocument/2006/relationships/theme" Target="/ppt/slideMasters/theme/theme1.xml" Id="R925981cf0ee848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00e5f2c54844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0e388fd4e40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c5339e7904a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81c0c9afc48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1ab7af2ba44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c04a7a58d4a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31d4fe80949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6ecaf3b4648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ZEBRAFISH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ZEBRAFISH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ZEBRAFISH AS ble etablert [år] og holder til i Kløfta.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ZEBRAFISH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ZEBRAFISH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ZEBRAFISH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452 279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−805 338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−921 915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18 673 262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21 744 797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ZEBRAFISH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ARCTANDER RIST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ZEBRAFISH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Husmannsvegen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2040 Kløfta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913 871 324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ZEBRAFISH AS</a:t>
            </a:r>
          </a:p>
        </p:txBody>
      </p:sp>
    </p:spTree>
  </p:cSld>
  <p:clrMapOvr>
    <a:masterClrMapping xmlns:a="http://schemas.openxmlformats.org/drawingml/2006/main"/>
  </p:clrMapOvr>
</p:sld>
</file>