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012504e0d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6f557ee524676"/>
  </p:sldMasterIdLst>
  <p:sldIdLst>
    <p:sldId xmlns:r="http://schemas.openxmlformats.org/officeDocument/2006/relationships" id="256" r:id="Rfc5ab306103c46f3"/>
    <p:sldId xmlns:r="http://schemas.openxmlformats.org/officeDocument/2006/relationships" id="257" r:id="R3515e827e7e64191"/>
    <p:sldId xmlns:r="http://schemas.openxmlformats.org/officeDocument/2006/relationships" id="258" r:id="Rfd28c0e40e0a4615"/>
    <p:sldId xmlns:r="http://schemas.openxmlformats.org/officeDocument/2006/relationships" id="259" r:id="R0d413b997a0e488d"/>
    <p:sldId xmlns:r="http://schemas.openxmlformats.org/officeDocument/2006/relationships" id="260" r:id="Rb9c2099b32c946d7"/>
    <p:sldId xmlns:r="http://schemas.openxmlformats.org/officeDocument/2006/relationships" id="261" r:id="Ra52ad2e208e9409e"/>
    <p:sldId xmlns:r="http://schemas.openxmlformats.org/officeDocument/2006/relationships" id="262" r:id="R5bb1fc710cc5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6f557ee524676" /><Relationship Type="http://schemas.openxmlformats.org/officeDocument/2006/relationships/slide" Target="/ppt/slides/slide1.xml" Id="Rfc5ab306103c46f3" /><Relationship Type="http://schemas.openxmlformats.org/officeDocument/2006/relationships/slide" Target="/ppt/slides/slide2.xml" Id="R3515e827e7e64191" /><Relationship Type="http://schemas.openxmlformats.org/officeDocument/2006/relationships/slide" Target="/ppt/slides/slide3.xml" Id="Rfd28c0e40e0a4615" /><Relationship Type="http://schemas.openxmlformats.org/officeDocument/2006/relationships/slide" Target="/ppt/slides/slide4.xml" Id="R0d413b997a0e488d" /><Relationship Type="http://schemas.openxmlformats.org/officeDocument/2006/relationships/slide" Target="/ppt/slides/slide5.xml" Id="Rb9c2099b32c946d7" /><Relationship Type="http://schemas.openxmlformats.org/officeDocument/2006/relationships/slide" Target="/ppt/slides/slide6.xml" Id="Ra52ad2e208e9409e" /><Relationship Type="http://schemas.openxmlformats.org/officeDocument/2006/relationships/slide" Target="/ppt/slides/slide7.xml" Id="R5bb1fc710cc5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de741e2ce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c1a35fa342e0" /><Relationship Type="http://schemas.openxmlformats.org/officeDocument/2006/relationships/theme" Target="/ppt/slideMasters/theme/theme1.xml" Id="R056a779c9c91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8c1a35fa3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cd119526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9fcd556b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5ddd5779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73519ce5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74c332b0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d1fbf7e5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3b90e80e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YXNA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YXNA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4 766 351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76 308 627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108 074 291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ØKSHEIM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ØKSHEIM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Intunor Services Saltdal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roger@edelfarm.no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