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e7a5aed2d6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eb9b128aa94a31"/>
  </p:sldMasterIdLst>
  <p:sldIdLst>
    <p:sldId xmlns:r="http://schemas.openxmlformats.org/officeDocument/2006/relationships" id="256" r:id="Rf56732f8d9d945ed"/>
    <p:sldId xmlns:r="http://schemas.openxmlformats.org/officeDocument/2006/relationships" id="257" r:id="R9ee7159c724148e7"/>
    <p:sldId xmlns:r="http://schemas.openxmlformats.org/officeDocument/2006/relationships" id="258" r:id="R856aa44a36654cf1"/>
    <p:sldId xmlns:r="http://schemas.openxmlformats.org/officeDocument/2006/relationships" id="259" r:id="R383986a4ee324e7b"/>
    <p:sldId xmlns:r="http://schemas.openxmlformats.org/officeDocument/2006/relationships" id="260" r:id="R01e83f5f2c0f46e6"/>
    <p:sldId xmlns:r="http://schemas.openxmlformats.org/officeDocument/2006/relationships" id="261" r:id="R1f733768c9bf4034"/>
    <p:sldId xmlns:r="http://schemas.openxmlformats.org/officeDocument/2006/relationships" id="262" r:id="Re119a355815e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b9b128aa94a31" /><Relationship Type="http://schemas.openxmlformats.org/officeDocument/2006/relationships/slide" Target="/ppt/slides/slide1.xml" Id="Rf56732f8d9d945ed" /><Relationship Type="http://schemas.openxmlformats.org/officeDocument/2006/relationships/slide" Target="/ppt/slides/slide2.xml" Id="R9ee7159c724148e7" /><Relationship Type="http://schemas.openxmlformats.org/officeDocument/2006/relationships/slide" Target="/ppt/slides/slide3.xml" Id="R856aa44a36654cf1" /><Relationship Type="http://schemas.openxmlformats.org/officeDocument/2006/relationships/slide" Target="/ppt/slides/slide4.xml" Id="R383986a4ee324e7b" /><Relationship Type="http://schemas.openxmlformats.org/officeDocument/2006/relationships/slide" Target="/ppt/slides/slide5.xml" Id="R01e83f5f2c0f46e6" /><Relationship Type="http://schemas.openxmlformats.org/officeDocument/2006/relationships/slide" Target="/ppt/slides/slide6.xml" Id="R1f733768c9bf4034" /><Relationship Type="http://schemas.openxmlformats.org/officeDocument/2006/relationships/slide" Target="/ppt/slides/slide7.xml" Id="Re119a355815e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ec096fdb8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4de5be3a84226" /><Relationship Type="http://schemas.openxmlformats.org/officeDocument/2006/relationships/theme" Target="/ppt/slideMasters/theme/theme1.xml" Id="Rd1d8a463a5f0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4de5be3a8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97e11a494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ee41c0e6d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36389a948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a5633beb1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8b50896bd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4432d79824d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3a68d9a10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CONSULT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