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4054118b4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fb5a4c2424015"/>
  </p:sldMasterIdLst>
  <p:sldIdLst>
    <p:sldId xmlns:r="http://schemas.openxmlformats.org/officeDocument/2006/relationships" id="256" r:id="R794a96b0c27f4fe5"/>
    <p:sldId xmlns:r="http://schemas.openxmlformats.org/officeDocument/2006/relationships" id="257" r:id="R2304af0bbb3f405d"/>
    <p:sldId xmlns:r="http://schemas.openxmlformats.org/officeDocument/2006/relationships" id="258" r:id="R0f6ebf4013a54fbd"/>
    <p:sldId xmlns:r="http://schemas.openxmlformats.org/officeDocument/2006/relationships" id="259" r:id="R9655a7415811448f"/>
    <p:sldId xmlns:r="http://schemas.openxmlformats.org/officeDocument/2006/relationships" id="260" r:id="R893e7298698143cf"/>
    <p:sldId xmlns:r="http://schemas.openxmlformats.org/officeDocument/2006/relationships" id="261" r:id="R1b52f94d7ef94b22"/>
    <p:sldId xmlns:r="http://schemas.openxmlformats.org/officeDocument/2006/relationships" id="262" r:id="Rdc70cef90efb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fb5a4c2424015" /><Relationship Type="http://schemas.openxmlformats.org/officeDocument/2006/relationships/slide" Target="/ppt/slides/slide1.xml" Id="R794a96b0c27f4fe5" /><Relationship Type="http://schemas.openxmlformats.org/officeDocument/2006/relationships/slide" Target="/ppt/slides/slide2.xml" Id="R2304af0bbb3f405d" /><Relationship Type="http://schemas.openxmlformats.org/officeDocument/2006/relationships/slide" Target="/ppt/slides/slide3.xml" Id="R0f6ebf4013a54fbd" /><Relationship Type="http://schemas.openxmlformats.org/officeDocument/2006/relationships/slide" Target="/ppt/slides/slide4.xml" Id="R9655a7415811448f" /><Relationship Type="http://schemas.openxmlformats.org/officeDocument/2006/relationships/slide" Target="/ppt/slides/slide5.xml" Id="R893e7298698143cf" /><Relationship Type="http://schemas.openxmlformats.org/officeDocument/2006/relationships/slide" Target="/ppt/slides/slide6.xml" Id="R1b52f94d7ef94b22" /><Relationship Type="http://schemas.openxmlformats.org/officeDocument/2006/relationships/slide" Target="/ppt/slides/slide7.xml" Id="Rdc70cef90efb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e6b0c83c1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9141b2f84151" /><Relationship Type="http://schemas.openxmlformats.org/officeDocument/2006/relationships/theme" Target="/ppt/slideMasters/theme/theme1.xml" Id="R2c555742bdcb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29141b2f8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147befd5a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78e07861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a305ab9f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8e589bf5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ce3bcc179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16b0cc6e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92fa5296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