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6cb2e4e7c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469a9fd1045a8"/>
  </p:sldMasterIdLst>
  <p:sldIdLst>
    <p:sldId xmlns:r="http://schemas.openxmlformats.org/officeDocument/2006/relationships" id="256" r:id="R5384dfa12bd446cf"/>
    <p:sldId xmlns:r="http://schemas.openxmlformats.org/officeDocument/2006/relationships" id="257" r:id="Ra5a6e43b7fa24aab"/>
    <p:sldId xmlns:r="http://schemas.openxmlformats.org/officeDocument/2006/relationships" id="258" r:id="R6ca3c02970ee4f0f"/>
    <p:sldId xmlns:r="http://schemas.openxmlformats.org/officeDocument/2006/relationships" id="259" r:id="R4eb666618a5b4a2c"/>
    <p:sldId xmlns:r="http://schemas.openxmlformats.org/officeDocument/2006/relationships" id="260" r:id="R5bdc116a9da84a89"/>
    <p:sldId xmlns:r="http://schemas.openxmlformats.org/officeDocument/2006/relationships" id="261" r:id="Ra597e04d6bb6456f"/>
    <p:sldId xmlns:r="http://schemas.openxmlformats.org/officeDocument/2006/relationships" id="262" r:id="Ra625acbf4a09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469a9fd1045a8" /><Relationship Type="http://schemas.openxmlformats.org/officeDocument/2006/relationships/slide" Target="/ppt/slides/slide1.xml" Id="R5384dfa12bd446cf" /><Relationship Type="http://schemas.openxmlformats.org/officeDocument/2006/relationships/slide" Target="/ppt/slides/slide2.xml" Id="Ra5a6e43b7fa24aab" /><Relationship Type="http://schemas.openxmlformats.org/officeDocument/2006/relationships/slide" Target="/ppt/slides/slide3.xml" Id="R6ca3c02970ee4f0f" /><Relationship Type="http://schemas.openxmlformats.org/officeDocument/2006/relationships/slide" Target="/ppt/slides/slide4.xml" Id="R4eb666618a5b4a2c" /><Relationship Type="http://schemas.openxmlformats.org/officeDocument/2006/relationships/slide" Target="/ppt/slides/slide5.xml" Id="R5bdc116a9da84a89" /><Relationship Type="http://schemas.openxmlformats.org/officeDocument/2006/relationships/slide" Target="/ppt/slides/slide6.xml" Id="Ra597e04d6bb6456f" /><Relationship Type="http://schemas.openxmlformats.org/officeDocument/2006/relationships/slide" Target="/ppt/slides/slide7.xml" Id="Ra625acbf4a09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10e91053c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3f54233840c2" /><Relationship Type="http://schemas.openxmlformats.org/officeDocument/2006/relationships/theme" Target="/ppt/slideMasters/theme/theme1.xml" Id="Rc0ee7080782c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a3f542338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c889435b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7388e5d2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e0fe704a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cadad7a4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1f53981d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b91b6570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9021ed005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