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406e19c05842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6246c09af4a48"/>
  </p:sldMasterIdLst>
  <p:sldIdLst>
    <p:sldId xmlns:r="http://schemas.openxmlformats.org/officeDocument/2006/relationships" id="256" r:id="R9f3ec7914d9b497a"/>
    <p:sldId xmlns:r="http://schemas.openxmlformats.org/officeDocument/2006/relationships" id="257" r:id="R60bb92dc667544c3"/>
    <p:sldId xmlns:r="http://schemas.openxmlformats.org/officeDocument/2006/relationships" id="258" r:id="Rfa1a3c26ee1c4e4b"/>
    <p:sldId xmlns:r="http://schemas.openxmlformats.org/officeDocument/2006/relationships" id="259" r:id="R889c6e9df8b945e9"/>
    <p:sldId xmlns:r="http://schemas.openxmlformats.org/officeDocument/2006/relationships" id="260" r:id="Ra3d5e876b1124bd4"/>
    <p:sldId xmlns:r="http://schemas.openxmlformats.org/officeDocument/2006/relationships" id="261" r:id="R51fec964b4df4360"/>
    <p:sldId xmlns:r="http://schemas.openxmlformats.org/officeDocument/2006/relationships" id="262" r:id="Rd08a5c8a6f85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6246c09af4a48" /><Relationship Type="http://schemas.openxmlformats.org/officeDocument/2006/relationships/slide" Target="/ppt/slides/slide1.xml" Id="R9f3ec7914d9b497a" /><Relationship Type="http://schemas.openxmlformats.org/officeDocument/2006/relationships/slide" Target="/ppt/slides/slide2.xml" Id="R60bb92dc667544c3" /><Relationship Type="http://schemas.openxmlformats.org/officeDocument/2006/relationships/slide" Target="/ppt/slides/slide3.xml" Id="Rfa1a3c26ee1c4e4b" /><Relationship Type="http://schemas.openxmlformats.org/officeDocument/2006/relationships/slide" Target="/ppt/slides/slide4.xml" Id="R889c6e9df8b945e9" /><Relationship Type="http://schemas.openxmlformats.org/officeDocument/2006/relationships/slide" Target="/ppt/slides/slide5.xml" Id="Ra3d5e876b1124bd4" /><Relationship Type="http://schemas.openxmlformats.org/officeDocument/2006/relationships/slide" Target="/ppt/slides/slide6.xml" Id="R51fec964b4df4360" /><Relationship Type="http://schemas.openxmlformats.org/officeDocument/2006/relationships/slide" Target="/ppt/slides/slide7.xml" Id="Rd08a5c8a6f85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a7be2cab664f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2a00c3e114dd6" /><Relationship Type="http://schemas.openxmlformats.org/officeDocument/2006/relationships/theme" Target="/ppt/slideMasters/theme/theme1.xml" Id="R50213a7fecbc43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2a00c3e114d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008f6a66a43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aa17823df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6d8ca9c04f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8d369c452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e66863108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366cfefdc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cd409e3ec4b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