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f46948d7684b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d79ca436924e51"/>
  </p:sldMasterIdLst>
  <p:sldIdLst>
    <p:sldId xmlns:r="http://schemas.openxmlformats.org/officeDocument/2006/relationships" id="256" r:id="Rcc4abafd6cd948a6"/>
    <p:sldId xmlns:r="http://schemas.openxmlformats.org/officeDocument/2006/relationships" id="257" r:id="R8b989e7d21224909"/>
    <p:sldId xmlns:r="http://schemas.openxmlformats.org/officeDocument/2006/relationships" id="258" r:id="R92104c6490c74376"/>
    <p:sldId xmlns:r="http://schemas.openxmlformats.org/officeDocument/2006/relationships" id="259" r:id="R0facf7f114db4e44"/>
    <p:sldId xmlns:r="http://schemas.openxmlformats.org/officeDocument/2006/relationships" id="260" r:id="Rbca0f986b8de4113"/>
    <p:sldId xmlns:r="http://schemas.openxmlformats.org/officeDocument/2006/relationships" id="261" r:id="R8772df387697434a"/>
    <p:sldId xmlns:r="http://schemas.openxmlformats.org/officeDocument/2006/relationships" id="262" r:id="R623d5eba82664d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d79ca436924e51" /><Relationship Type="http://schemas.openxmlformats.org/officeDocument/2006/relationships/slide" Target="/ppt/slides/slide1.xml" Id="Rcc4abafd6cd948a6" /><Relationship Type="http://schemas.openxmlformats.org/officeDocument/2006/relationships/slide" Target="/ppt/slides/slide2.xml" Id="R8b989e7d21224909" /><Relationship Type="http://schemas.openxmlformats.org/officeDocument/2006/relationships/slide" Target="/ppt/slides/slide3.xml" Id="R92104c6490c74376" /><Relationship Type="http://schemas.openxmlformats.org/officeDocument/2006/relationships/slide" Target="/ppt/slides/slide4.xml" Id="R0facf7f114db4e44" /><Relationship Type="http://schemas.openxmlformats.org/officeDocument/2006/relationships/slide" Target="/ppt/slides/slide5.xml" Id="Rbca0f986b8de4113" /><Relationship Type="http://schemas.openxmlformats.org/officeDocument/2006/relationships/slide" Target="/ppt/slides/slide6.xml" Id="R8772df387697434a" /><Relationship Type="http://schemas.openxmlformats.org/officeDocument/2006/relationships/slide" Target="/ppt/slides/slide7.xml" Id="R623d5eba82664d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a8383993324e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dd5d4868ae4dd7" /><Relationship Type="http://schemas.openxmlformats.org/officeDocument/2006/relationships/theme" Target="/ppt/slideMasters/theme/theme1.xml" Id="Rd25ca8b2e9c044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dd5d4868ae4d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4363c5a8f042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78df3bab6947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483026740e4e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8cb59d249640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eef929ad8946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ea4819f32f4ea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2bca5d4ef443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RS HOLDING-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 HOLDING-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RS HOLDING- AS ble etablert [år] og holder til i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 HOLDING-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 HOLDING-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 HOLDING-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601 123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24 400 091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26 398 973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26 728 980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 HOLDING-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ROBERT SUNDT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 HOLDING-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Fagerliveien 25G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1605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913 963 490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 HOLDING- AS</a:t>
            </a:r>
          </a:p>
        </p:txBody>
      </p:sp>
    </p:spTree>
  </p:cSld>
  <p:clrMapOvr>
    <a:masterClrMapping xmlns:a="http://schemas.openxmlformats.org/drawingml/2006/main"/>
  </p:clrMapOvr>
</p:sld>
</file>