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925343b9a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a13dd59f34326"/>
  </p:sldMasterIdLst>
  <p:sldIdLst>
    <p:sldId xmlns:r="http://schemas.openxmlformats.org/officeDocument/2006/relationships" id="256" r:id="Ra67e9d0da790407b"/>
    <p:sldId xmlns:r="http://schemas.openxmlformats.org/officeDocument/2006/relationships" id="257" r:id="R0d5e9a94c98f4423"/>
    <p:sldId xmlns:r="http://schemas.openxmlformats.org/officeDocument/2006/relationships" id="258" r:id="Racf20773b3f940ef"/>
    <p:sldId xmlns:r="http://schemas.openxmlformats.org/officeDocument/2006/relationships" id="259" r:id="Re273e37d7b4c4ae9"/>
    <p:sldId xmlns:r="http://schemas.openxmlformats.org/officeDocument/2006/relationships" id="260" r:id="R65498f3caaea4986"/>
    <p:sldId xmlns:r="http://schemas.openxmlformats.org/officeDocument/2006/relationships" id="261" r:id="R1bc1a708e9f646a4"/>
    <p:sldId xmlns:r="http://schemas.openxmlformats.org/officeDocument/2006/relationships" id="262" r:id="R13e80e837127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a13dd59f34326" /><Relationship Type="http://schemas.openxmlformats.org/officeDocument/2006/relationships/slide" Target="/ppt/slides/slide1.xml" Id="Ra67e9d0da790407b" /><Relationship Type="http://schemas.openxmlformats.org/officeDocument/2006/relationships/slide" Target="/ppt/slides/slide2.xml" Id="R0d5e9a94c98f4423" /><Relationship Type="http://schemas.openxmlformats.org/officeDocument/2006/relationships/slide" Target="/ppt/slides/slide3.xml" Id="Racf20773b3f940ef" /><Relationship Type="http://schemas.openxmlformats.org/officeDocument/2006/relationships/slide" Target="/ppt/slides/slide4.xml" Id="Re273e37d7b4c4ae9" /><Relationship Type="http://schemas.openxmlformats.org/officeDocument/2006/relationships/slide" Target="/ppt/slides/slide5.xml" Id="R65498f3caaea4986" /><Relationship Type="http://schemas.openxmlformats.org/officeDocument/2006/relationships/slide" Target="/ppt/slides/slide6.xml" Id="R1bc1a708e9f646a4" /><Relationship Type="http://schemas.openxmlformats.org/officeDocument/2006/relationships/slide" Target="/ppt/slides/slide7.xml" Id="R13e80e837127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3d26b16e8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0162a94a4d01" /><Relationship Type="http://schemas.openxmlformats.org/officeDocument/2006/relationships/theme" Target="/ppt/slideMasters/theme/theme1.xml" Id="R0ea044a045ec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20162a94a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770919a5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232540ea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fa01c90f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d3eb5c41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a236c647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893b17d6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c715c2a9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41 643 364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−24 987 483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−18 798 994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1 350 719 403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3 240 436 698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