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ea0583b289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a96127c2e4379"/>
  </p:sldMasterIdLst>
  <p:sldIdLst>
    <p:sldId xmlns:r="http://schemas.openxmlformats.org/officeDocument/2006/relationships" id="256" r:id="Rbda48ef625cc419a"/>
    <p:sldId xmlns:r="http://schemas.openxmlformats.org/officeDocument/2006/relationships" id="257" r:id="Rb2dda0f63c9343b0"/>
    <p:sldId xmlns:r="http://schemas.openxmlformats.org/officeDocument/2006/relationships" id="258" r:id="R98043b3e575d4112"/>
    <p:sldId xmlns:r="http://schemas.openxmlformats.org/officeDocument/2006/relationships" id="259" r:id="R1249595b3a90457d"/>
    <p:sldId xmlns:r="http://schemas.openxmlformats.org/officeDocument/2006/relationships" id="260" r:id="Rbe0aa22b324944a3"/>
    <p:sldId xmlns:r="http://schemas.openxmlformats.org/officeDocument/2006/relationships" id="261" r:id="R39d5bc770864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a96127c2e4379" /><Relationship Type="http://schemas.openxmlformats.org/officeDocument/2006/relationships/slide" Target="/ppt/slides/slide1.xml" Id="Rbda48ef625cc419a" /><Relationship Type="http://schemas.openxmlformats.org/officeDocument/2006/relationships/slide" Target="/ppt/slides/slide2.xml" Id="Rb2dda0f63c9343b0" /><Relationship Type="http://schemas.openxmlformats.org/officeDocument/2006/relationships/slide" Target="/ppt/slides/slide3.xml" Id="R98043b3e575d4112" /><Relationship Type="http://schemas.openxmlformats.org/officeDocument/2006/relationships/slide" Target="/ppt/slides/slide4.xml" Id="R1249595b3a90457d" /><Relationship Type="http://schemas.openxmlformats.org/officeDocument/2006/relationships/slide" Target="/ppt/slides/slide5.xml" Id="Rbe0aa22b324944a3" /><Relationship Type="http://schemas.openxmlformats.org/officeDocument/2006/relationships/slide" Target="/ppt/slides/slide6.xml" Id="R39d5bc770864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17bf1d5cb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44c3db1042a3" /><Relationship Type="http://schemas.openxmlformats.org/officeDocument/2006/relationships/theme" Target="/ppt/slideMasters/theme/theme1.xml" Id="R3168c029e8a3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244c3db10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3b6b2b498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fb703902e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416b8403e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4162c2acd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aadab1f57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d6480595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RE-VISJON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24 723 934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15 356 475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913 998 081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