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c3803f8a5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c46db6ea04b5e"/>
  </p:sldMasterIdLst>
  <p:sldIdLst>
    <p:sldId xmlns:r="http://schemas.openxmlformats.org/officeDocument/2006/relationships" id="256" r:id="R2d340db725b54b7c"/>
    <p:sldId xmlns:r="http://schemas.openxmlformats.org/officeDocument/2006/relationships" id="257" r:id="R86bb9dbec2674113"/>
    <p:sldId xmlns:r="http://schemas.openxmlformats.org/officeDocument/2006/relationships" id="258" r:id="R0b46436409564350"/>
    <p:sldId xmlns:r="http://schemas.openxmlformats.org/officeDocument/2006/relationships" id="259" r:id="R54eb3b564495444a"/>
    <p:sldId xmlns:r="http://schemas.openxmlformats.org/officeDocument/2006/relationships" id="260" r:id="R959d7144c82f4831"/>
    <p:sldId xmlns:r="http://schemas.openxmlformats.org/officeDocument/2006/relationships" id="261" r:id="R2eaa282f3c904bc5"/>
    <p:sldId xmlns:r="http://schemas.openxmlformats.org/officeDocument/2006/relationships" id="262" r:id="Radabcf5277b3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c46db6ea04b5e" /><Relationship Type="http://schemas.openxmlformats.org/officeDocument/2006/relationships/slide" Target="/ppt/slides/slide1.xml" Id="R2d340db725b54b7c" /><Relationship Type="http://schemas.openxmlformats.org/officeDocument/2006/relationships/slide" Target="/ppt/slides/slide2.xml" Id="R86bb9dbec2674113" /><Relationship Type="http://schemas.openxmlformats.org/officeDocument/2006/relationships/slide" Target="/ppt/slides/slide3.xml" Id="R0b46436409564350" /><Relationship Type="http://schemas.openxmlformats.org/officeDocument/2006/relationships/slide" Target="/ppt/slides/slide4.xml" Id="R54eb3b564495444a" /><Relationship Type="http://schemas.openxmlformats.org/officeDocument/2006/relationships/slide" Target="/ppt/slides/slide5.xml" Id="R959d7144c82f4831" /><Relationship Type="http://schemas.openxmlformats.org/officeDocument/2006/relationships/slide" Target="/ppt/slides/slide6.xml" Id="R2eaa282f3c904bc5" /><Relationship Type="http://schemas.openxmlformats.org/officeDocument/2006/relationships/slide" Target="/ppt/slides/slide7.xml" Id="Radabcf5277b3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d0164abc449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8a7e92d194d2a" /><Relationship Type="http://schemas.openxmlformats.org/officeDocument/2006/relationships/theme" Target="/ppt/slideMasters/theme/theme1.xml" Id="R306059740f6f4f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8a7e92d19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172bbd31a45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dac31fefc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7db8cee51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9b541d23e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43a63c1b6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205020ca2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8da06ed93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13 908 187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60 106 769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60 517 056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PETTER BOIS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Bois Andreassen, Skonnerten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BOIS AS</a:t>
            </a:r>
          </a:p>
        </p:txBody>
      </p:sp>
    </p:spTree>
  </p:cSld>
  <p:clrMapOvr>
    <a:masterClrMapping xmlns:a="http://schemas.openxmlformats.org/drawingml/2006/main"/>
  </p:clrMapOvr>
</p:sld>
</file>