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85c756856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cbf416fdd49ea"/>
  </p:sldMasterIdLst>
  <p:sldIdLst>
    <p:sldId xmlns:r="http://schemas.openxmlformats.org/officeDocument/2006/relationships" id="256" r:id="Rc5a881b1ed6040a2"/>
    <p:sldId xmlns:r="http://schemas.openxmlformats.org/officeDocument/2006/relationships" id="257" r:id="R74d1a0a75f7f4181"/>
    <p:sldId xmlns:r="http://schemas.openxmlformats.org/officeDocument/2006/relationships" id="258" r:id="Ra03045333b794642"/>
    <p:sldId xmlns:r="http://schemas.openxmlformats.org/officeDocument/2006/relationships" id="259" r:id="R55df29f296fb49aa"/>
    <p:sldId xmlns:r="http://schemas.openxmlformats.org/officeDocument/2006/relationships" id="260" r:id="R01638e9057e44382"/>
    <p:sldId xmlns:r="http://schemas.openxmlformats.org/officeDocument/2006/relationships" id="261" r:id="Rabc47f240d194082"/>
    <p:sldId xmlns:r="http://schemas.openxmlformats.org/officeDocument/2006/relationships" id="262" r:id="R8766491fa3a8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cbf416fdd49ea" /><Relationship Type="http://schemas.openxmlformats.org/officeDocument/2006/relationships/slide" Target="/ppt/slides/slide1.xml" Id="Rc5a881b1ed6040a2" /><Relationship Type="http://schemas.openxmlformats.org/officeDocument/2006/relationships/slide" Target="/ppt/slides/slide2.xml" Id="R74d1a0a75f7f4181" /><Relationship Type="http://schemas.openxmlformats.org/officeDocument/2006/relationships/slide" Target="/ppt/slides/slide3.xml" Id="Ra03045333b794642" /><Relationship Type="http://schemas.openxmlformats.org/officeDocument/2006/relationships/slide" Target="/ppt/slides/slide4.xml" Id="R55df29f296fb49aa" /><Relationship Type="http://schemas.openxmlformats.org/officeDocument/2006/relationships/slide" Target="/ppt/slides/slide5.xml" Id="R01638e9057e44382" /><Relationship Type="http://schemas.openxmlformats.org/officeDocument/2006/relationships/slide" Target="/ppt/slides/slide6.xml" Id="Rabc47f240d194082" /><Relationship Type="http://schemas.openxmlformats.org/officeDocument/2006/relationships/slide" Target="/ppt/slides/slide7.xml" Id="R8766491fa3a8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e801136dd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c1ddda334d28" /><Relationship Type="http://schemas.openxmlformats.org/officeDocument/2006/relationships/theme" Target="/ppt/slideMasters/theme/theme1.xml" Id="R5e88337136db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4c1ddda33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c550bf19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0a32a58d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02c62eb6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e5bc41dd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dda42d8a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6528e31b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7baf8267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