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8592efab6d45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09efc42d3d48e4"/>
  </p:sldMasterIdLst>
  <p:sldIdLst>
    <p:sldId xmlns:r="http://schemas.openxmlformats.org/officeDocument/2006/relationships" id="256" r:id="R4509b0be92294b68"/>
    <p:sldId xmlns:r="http://schemas.openxmlformats.org/officeDocument/2006/relationships" id="257" r:id="R1b67414c26374bc4"/>
    <p:sldId xmlns:r="http://schemas.openxmlformats.org/officeDocument/2006/relationships" id="258" r:id="R304dfe1a583a45be"/>
    <p:sldId xmlns:r="http://schemas.openxmlformats.org/officeDocument/2006/relationships" id="259" r:id="R00e30ba859f54614"/>
    <p:sldId xmlns:r="http://schemas.openxmlformats.org/officeDocument/2006/relationships" id="260" r:id="Rf6e726ce50124c47"/>
    <p:sldId xmlns:r="http://schemas.openxmlformats.org/officeDocument/2006/relationships" id="261" r:id="Rc3c7c590ee034565"/>
    <p:sldId xmlns:r="http://schemas.openxmlformats.org/officeDocument/2006/relationships" id="262" r:id="R99217ae54d4b4c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09efc42d3d48e4" /><Relationship Type="http://schemas.openxmlformats.org/officeDocument/2006/relationships/slide" Target="/ppt/slides/slide1.xml" Id="R4509b0be92294b68" /><Relationship Type="http://schemas.openxmlformats.org/officeDocument/2006/relationships/slide" Target="/ppt/slides/slide2.xml" Id="R1b67414c26374bc4" /><Relationship Type="http://schemas.openxmlformats.org/officeDocument/2006/relationships/slide" Target="/ppt/slides/slide3.xml" Id="R304dfe1a583a45be" /><Relationship Type="http://schemas.openxmlformats.org/officeDocument/2006/relationships/slide" Target="/ppt/slides/slide4.xml" Id="R00e30ba859f54614" /><Relationship Type="http://schemas.openxmlformats.org/officeDocument/2006/relationships/slide" Target="/ppt/slides/slide5.xml" Id="Rf6e726ce50124c47" /><Relationship Type="http://schemas.openxmlformats.org/officeDocument/2006/relationships/slide" Target="/ppt/slides/slide6.xml" Id="Rc3c7c590ee034565" /><Relationship Type="http://schemas.openxmlformats.org/officeDocument/2006/relationships/slide" Target="/ppt/slides/slide7.xml" Id="R99217ae54d4b4c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d2772047c848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75f51defe485e" /><Relationship Type="http://schemas.openxmlformats.org/officeDocument/2006/relationships/theme" Target="/ppt/slideMasters/theme/theme1.xml" Id="R96231c481a174e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075f51defe48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238167e2d40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c13f5753741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5279354664d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684de3d7849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47a1b8ffe46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25f06b55b4c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17be5ab1d4f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 LIA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LIA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984 348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7 523 556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7 523 556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 HANS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Lia, Strandgata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914 129 125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