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cf1c87b67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0b58bb07f43da"/>
  </p:sldMasterIdLst>
  <p:sldIdLst>
    <p:sldId xmlns:r="http://schemas.openxmlformats.org/officeDocument/2006/relationships" id="256" r:id="R8808f1dd2ff64632"/>
    <p:sldId xmlns:r="http://schemas.openxmlformats.org/officeDocument/2006/relationships" id="257" r:id="R0a22744d67b14f6a"/>
    <p:sldId xmlns:r="http://schemas.openxmlformats.org/officeDocument/2006/relationships" id="258" r:id="Raacd8a4dfb944091"/>
    <p:sldId xmlns:r="http://schemas.openxmlformats.org/officeDocument/2006/relationships" id="259" r:id="R75851ec19403492f"/>
    <p:sldId xmlns:r="http://schemas.openxmlformats.org/officeDocument/2006/relationships" id="260" r:id="R17b9d45ce8b14d72"/>
    <p:sldId xmlns:r="http://schemas.openxmlformats.org/officeDocument/2006/relationships" id="261" r:id="R35d84596697f4744"/>
    <p:sldId xmlns:r="http://schemas.openxmlformats.org/officeDocument/2006/relationships" id="262" r:id="Re8079218851a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0b58bb07f43da" /><Relationship Type="http://schemas.openxmlformats.org/officeDocument/2006/relationships/slide" Target="/ppt/slides/slide1.xml" Id="R8808f1dd2ff64632" /><Relationship Type="http://schemas.openxmlformats.org/officeDocument/2006/relationships/slide" Target="/ppt/slides/slide2.xml" Id="R0a22744d67b14f6a" /><Relationship Type="http://schemas.openxmlformats.org/officeDocument/2006/relationships/slide" Target="/ppt/slides/slide3.xml" Id="Raacd8a4dfb944091" /><Relationship Type="http://schemas.openxmlformats.org/officeDocument/2006/relationships/slide" Target="/ppt/slides/slide4.xml" Id="R75851ec19403492f" /><Relationship Type="http://schemas.openxmlformats.org/officeDocument/2006/relationships/slide" Target="/ppt/slides/slide5.xml" Id="R17b9d45ce8b14d72" /><Relationship Type="http://schemas.openxmlformats.org/officeDocument/2006/relationships/slide" Target="/ppt/slides/slide6.xml" Id="R35d84596697f4744" /><Relationship Type="http://schemas.openxmlformats.org/officeDocument/2006/relationships/slide" Target="/ppt/slides/slide7.xml" Id="Re8079218851a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bc2bcc783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b3ee5af3a4d9d" /><Relationship Type="http://schemas.openxmlformats.org/officeDocument/2006/relationships/theme" Target="/ppt/slideMasters/theme/theme1.xml" Id="R0d2ab563434f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b3ee5af3a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ab540524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2a1648ec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7c6befd6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14b1d6918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d2e703cb6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490f41d15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1c7ebd75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