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4078c9b3f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6c23ac9534ce6"/>
  </p:sldMasterIdLst>
  <p:sldIdLst>
    <p:sldId xmlns:r="http://schemas.openxmlformats.org/officeDocument/2006/relationships" id="256" r:id="Ra933e654c31c4fc9"/>
    <p:sldId xmlns:r="http://schemas.openxmlformats.org/officeDocument/2006/relationships" id="257" r:id="Rd2eefa026a964cff"/>
    <p:sldId xmlns:r="http://schemas.openxmlformats.org/officeDocument/2006/relationships" id="258" r:id="R2887136e63b54989"/>
    <p:sldId xmlns:r="http://schemas.openxmlformats.org/officeDocument/2006/relationships" id="259" r:id="Re13c13ce8bc94ab6"/>
    <p:sldId xmlns:r="http://schemas.openxmlformats.org/officeDocument/2006/relationships" id="260" r:id="Racad6ec58d6b4807"/>
    <p:sldId xmlns:r="http://schemas.openxmlformats.org/officeDocument/2006/relationships" id="261" r:id="R31f10cc76a5144a3"/>
    <p:sldId xmlns:r="http://schemas.openxmlformats.org/officeDocument/2006/relationships" id="262" r:id="R62cdfa24bc75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6c23ac9534ce6" /><Relationship Type="http://schemas.openxmlformats.org/officeDocument/2006/relationships/slide" Target="/ppt/slides/slide1.xml" Id="Ra933e654c31c4fc9" /><Relationship Type="http://schemas.openxmlformats.org/officeDocument/2006/relationships/slide" Target="/ppt/slides/slide2.xml" Id="Rd2eefa026a964cff" /><Relationship Type="http://schemas.openxmlformats.org/officeDocument/2006/relationships/slide" Target="/ppt/slides/slide3.xml" Id="R2887136e63b54989" /><Relationship Type="http://schemas.openxmlformats.org/officeDocument/2006/relationships/slide" Target="/ppt/slides/slide4.xml" Id="Re13c13ce8bc94ab6" /><Relationship Type="http://schemas.openxmlformats.org/officeDocument/2006/relationships/slide" Target="/ppt/slides/slide5.xml" Id="Racad6ec58d6b4807" /><Relationship Type="http://schemas.openxmlformats.org/officeDocument/2006/relationships/slide" Target="/ppt/slides/slide6.xml" Id="R31f10cc76a5144a3" /><Relationship Type="http://schemas.openxmlformats.org/officeDocument/2006/relationships/slide" Target="/ppt/slides/slide7.xml" Id="R62cdfa24bc75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bc25c14f4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e070c95b5403e" /><Relationship Type="http://schemas.openxmlformats.org/officeDocument/2006/relationships/theme" Target="/ppt/slideMasters/theme/theme1.xml" Id="Rf3163c88a538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5e070c95b5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38e58e8c94e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40bca56b2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4d0606e3b47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352af1e73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25210e312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a34797451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4161a5def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NØSTVET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NØSTVET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16 086 874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TAKLA MADS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Takla, Veidemannsveien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914 156 467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