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5e680c14745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d7b707d4544737"/>
  </p:sldMasterIdLst>
  <p:sldIdLst>
    <p:sldId xmlns:r="http://schemas.openxmlformats.org/officeDocument/2006/relationships" id="256" r:id="R53cf032ad70641d0"/>
    <p:sldId xmlns:r="http://schemas.openxmlformats.org/officeDocument/2006/relationships" id="257" r:id="R969484705fde44ae"/>
    <p:sldId xmlns:r="http://schemas.openxmlformats.org/officeDocument/2006/relationships" id="258" r:id="R563fb1ebbece4ed3"/>
    <p:sldId xmlns:r="http://schemas.openxmlformats.org/officeDocument/2006/relationships" id="259" r:id="Ra3184465c971434a"/>
    <p:sldId xmlns:r="http://schemas.openxmlformats.org/officeDocument/2006/relationships" id="260" r:id="Rb62de0abe8334092"/>
    <p:sldId xmlns:r="http://schemas.openxmlformats.org/officeDocument/2006/relationships" id="261" r:id="R09616768bde74e74"/>
    <p:sldId xmlns:r="http://schemas.openxmlformats.org/officeDocument/2006/relationships" id="262" r:id="Ree251dcad0d1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7b707d4544737" /><Relationship Type="http://schemas.openxmlformats.org/officeDocument/2006/relationships/slide" Target="/ppt/slides/slide1.xml" Id="R53cf032ad70641d0" /><Relationship Type="http://schemas.openxmlformats.org/officeDocument/2006/relationships/slide" Target="/ppt/slides/slide2.xml" Id="R969484705fde44ae" /><Relationship Type="http://schemas.openxmlformats.org/officeDocument/2006/relationships/slide" Target="/ppt/slides/slide3.xml" Id="R563fb1ebbece4ed3" /><Relationship Type="http://schemas.openxmlformats.org/officeDocument/2006/relationships/slide" Target="/ppt/slides/slide4.xml" Id="Ra3184465c971434a" /><Relationship Type="http://schemas.openxmlformats.org/officeDocument/2006/relationships/slide" Target="/ppt/slides/slide5.xml" Id="Rb62de0abe8334092" /><Relationship Type="http://schemas.openxmlformats.org/officeDocument/2006/relationships/slide" Target="/ppt/slides/slide6.xml" Id="R09616768bde74e74" /><Relationship Type="http://schemas.openxmlformats.org/officeDocument/2006/relationships/slide" Target="/ppt/slides/slide7.xml" Id="Ree251dcad0d1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13808928343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c88bcab734923" /><Relationship Type="http://schemas.openxmlformats.org/officeDocument/2006/relationships/theme" Target="/ppt/slideMasters/theme/theme1.xml" Id="R456e412f0d33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c88bcab7349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1029fa072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22675645e46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94e9cb6f243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70e814c5c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89978ffe9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3f26478024c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6d323de5a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CHAPEL HILL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CHAPEL HILL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17 563 338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38 823 577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39 047 900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Lorentzen, Holmenveien 34E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