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3ae2e7218046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4d83b59b474541"/>
  </p:sldMasterIdLst>
  <p:sldIdLst>
    <p:sldId xmlns:r="http://schemas.openxmlformats.org/officeDocument/2006/relationships" id="256" r:id="R35395258c7c04029"/>
    <p:sldId xmlns:r="http://schemas.openxmlformats.org/officeDocument/2006/relationships" id="257" r:id="R19f825f34d4b4ab3"/>
    <p:sldId xmlns:r="http://schemas.openxmlformats.org/officeDocument/2006/relationships" id="258" r:id="Ra68be145854c4c4d"/>
    <p:sldId xmlns:r="http://schemas.openxmlformats.org/officeDocument/2006/relationships" id="259" r:id="R2659a1cbea7e440d"/>
    <p:sldId xmlns:r="http://schemas.openxmlformats.org/officeDocument/2006/relationships" id="260" r:id="R10cd7d2333a3438a"/>
    <p:sldId xmlns:r="http://schemas.openxmlformats.org/officeDocument/2006/relationships" id="261" r:id="Rf1cd74b3509444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4d83b59b474541" /><Relationship Type="http://schemas.openxmlformats.org/officeDocument/2006/relationships/slide" Target="/ppt/slides/slide1.xml" Id="R35395258c7c04029" /><Relationship Type="http://schemas.openxmlformats.org/officeDocument/2006/relationships/slide" Target="/ppt/slides/slide2.xml" Id="R19f825f34d4b4ab3" /><Relationship Type="http://schemas.openxmlformats.org/officeDocument/2006/relationships/slide" Target="/ppt/slides/slide3.xml" Id="Ra68be145854c4c4d" /><Relationship Type="http://schemas.openxmlformats.org/officeDocument/2006/relationships/slide" Target="/ppt/slides/slide4.xml" Id="R2659a1cbea7e440d" /><Relationship Type="http://schemas.openxmlformats.org/officeDocument/2006/relationships/slide" Target="/ppt/slides/slide5.xml" Id="R10cd7d2333a3438a" /><Relationship Type="http://schemas.openxmlformats.org/officeDocument/2006/relationships/slide" Target="/ppt/slides/slide6.xml" Id="Rf1cd74b3509444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c38132b14d44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28b282ba541af" /><Relationship Type="http://schemas.openxmlformats.org/officeDocument/2006/relationships/theme" Target="/ppt/slideMasters/theme/theme1.xml" Id="Rfc675f8363e044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f28b282ba541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eea37a4a446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3200edfe84f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08ee9769443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4e27b93ef41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1fe6fefb949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19110684444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STALL CBL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Eilins vei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914 205 379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