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d33c0ecc9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b06f63c984eaa"/>
  </p:sldMasterIdLst>
  <p:sldIdLst>
    <p:sldId xmlns:r="http://schemas.openxmlformats.org/officeDocument/2006/relationships" id="256" r:id="R7120c9f0fb904cd7"/>
    <p:sldId xmlns:r="http://schemas.openxmlformats.org/officeDocument/2006/relationships" id="257" r:id="R533c210f51454d6f"/>
    <p:sldId xmlns:r="http://schemas.openxmlformats.org/officeDocument/2006/relationships" id="258" r:id="Rf56fea500a5d4f63"/>
    <p:sldId xmlns:r="http://schemas.openxmlformats.org/officeDocument/2006/relationships" id="259" r:id="R1d8b0d4985154aee"/>
    <p:sldId xmlns:r="http://schemas.openxmlformats.org/officeDocument/2006/relationships" id="260" r:id="R9c61aa9479c94138"/>
    <p:sldId xmlns:r="http://schemas.openxmlformats.org/officeDocument/2006/relationships" id="261" r:id="Raad60179562d46bc"/>
    <p:sldId xmlns:r="http://schemas.openxmlformats.org/officeDocument/2006/relationships" id="262" r:id="Rad1329e9edc4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b06f63c984eaa" /><Relationship Type="http://schemas.openxmlformats.org/officeDocument/2006/relationships/slide" Target="/ppt/slides/slide1.xml" Id="R7120c9f0fb904cd7" /><Relationship Type="http://schemas.openxmlformats.org/officeDocument/2006/relationships/slide" Target="/ppt/slides/slide2.xml" Id="R533c210f51454d6f" /><Relationship Type="http://schemas.openxmlformats.org/officeDocument/2006/relationships/slide" Target="/ppt/slides/slide3.xml" Id="Rf56fea500a5d4f63" /><Relationship Type="http://schemas.openxmlformats.org/officeDocument/2006/relationships/slide" Target="/ppt/slides/slide4.xml" Id="R1d8b0d4985154aee" /><Relationship Type="http://schemas.openxmlformats.org/officeDocument/2006/relationships/slide" Target="/ppt/slides/slide5.xml" Id="R9c61aa9479c94138" /><Relationship Type="http://schemas.openxmlformats.org/officeDocument/2006/relationships/slide" Target="/ppt/slides/slide6.xml" Id="Raad60179562d46bc" /><Relationship Type="http://schemas.openxmlformats.org/officeDocument/2006/relationships/slide" Target="/ppt/slides/slide7.xml" Id="Rad1329e9edc4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72076fb9c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f8330e953417a" /><Relationship Type="http://schemas.openxmlformats.org/officeDocument/2006/relationships/theme" Target="/ppt/slideMasters/theme/theme1.xml" Id="R2904092d6e4a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f8330e953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e0fd35b534c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c757c0612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adaf7f38f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e9f330fb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6235c469b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2da1caa044f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afa8b8da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51 299 206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53 858 795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BORCHGREVINK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