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00e2811b0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63d2434634435"/>
  </p:sldMasterIdLst>
  <p:sldIdLst>
    <p:sldId xmlns:r="http://schemas.openxmlformats.org/officeDocument/2006/relationships" id="256" r:id="R62af5e3aa55249c7"/>
    <p:sldId xmlns:r="http://schemas.openxmlformats.org/officeDocument/2006/relationships" id="257" r:id="Rba414c388b874134"/>
    <p:sldId xmlns:r="http://schemas.openxmlformats.org/officeDocument/2006/relationships" id="258" r:id="R2e4fc38fc22249a4"/>
    <p:sldId xmlns:r="http://schemas.openxmlformats.org/officeDocument/2006/relationships" id="259" r:id="Rf44744b3b0db4767"/>
    <p:sldId xmlns:r="http://schemas.openxmlformats.org/officeDocument/2006/relationships" id="260" r:id="R5b1a35d7e6cb4d7c"/>
    <p:sldId xmlns:r="http://schemas.openxmlformats.org/officeDocument/2006/relationships" id="261" r:id="Rbca1e443b38847b1"/>
    <p:sldId xmlns:r="http://schemas.openxmlformats.org/officeDocument/2006/relationships" id="262" r:id="R97465d31b08c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63d2434634435" /><Relationship Type="http://schemas.openxmlformats.org/officeDocument/2006/relationships/slide" Target="/ppt/slides/slide1.xml" Id="R62af5e3aa55249c7" /><Relationship Type="http://schemas.openxmlformats.org/officeDocument/2006/relationships/slide" Target="/ppt/slides/slide2.xml" Id="Rba414c388b874134" /><Relationship Type="http://schemas.openxmlformats.org/officeDocument/2006/relationships/slide" Target="/ppt/slides/slide3.xml" Id="R2e4fc38fc22249a4" /><Relationship Type="http://schemas.openxmlformats.org/officeDocument/2006/relationships/slide" Target="/ppt/slides/slide4.xml" Id="Rf44744b3b0db4767" /><Relationship Type="http://schemas.openxmlformats.org/officeDocument/2006/relationships/slide" Target="/ppt/slides/slide5.xml" Id="R5b1a35d7e6cb4d7c" /><Relationship Type="http://schemas.openxmlformats.org/officeDocument/2006/relationships/slide" Target="/ppt/slides/slide6.xml" Id="Rbca1e443b38847b1" /><Relationship Type="http://schemas.openxmlformats.org/officeDocument/2006/relationships/slide" Target="/ppt/slides/slide7.xml" Id="R97465d31b08c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f22ebb4ca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021627b04b81" /><Relationship Type="http://schemas.openxmlformats.org/officeDocument/2006/relationships/theme" Target="/ppt/slideMasters/theme/theme1.xml" Id="Rd7b26ef0e6be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2021627b0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1f990871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ce95041cf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44386b53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4059d0ab2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f36f850f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4960ec93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d5f61ae86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BORCHGREVINK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