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d14235f24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d8fbcae6b482d"/>
  </p:sldMasterIdLst>
  <p:sldIdLst>
    <p:sldId xmlns:r="http://schemas.openxmlformats.org/officeDocument/2006/relationships" id="256" r:id="Rcffe6d24feaf4188"/>
    <p:sldId xmlns:r="http://schemas.openxmlformats.org/officeDocument/2006/relationships" id="257" r:id="R44ead48388574928"/>
    <p:sldId xmlns:r="http://schemas.openxmlformats.org/officeDocument/2006/relationships" id="258" r:id="Ra8748d7c5a7f4e99"/>
    <p:sldId xmlns:r="http://schemas.openxmlformats.org/officeDocument/2006/relationships" id="259" r:id="R5285f093f3e64e05"/>
    <p:sldId xmlns:r="http://schemas.openxmlformats.org/officeDocument/2006/relationships" id="260" r:id="R423a5d9ced224cee"/>
    <p:sldId xmlns:r="http://schemas.openxmlformats.org/officeDocument/2006/relationships" id="261" r:id="R80baf2c9311f424f"/>
    <p:sldId xmlns:r="http://schemas.openxmlformats.org/officeDocument/2006/relationships" id="262" r:id="R545565a968f3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d8fbcae6b482d" /><Relationship Type="http://schemas.openxmlformats.org/officeDocument/2006/relationships/slide" Target="/ppt/slides/slide1.xml" Id="Rcffe6d24feaf4188" /><Relationship Type="http://schemas.openxmlformats.org/officeDocument/2006/relationships/slide" Target="/ppt/slides/slide2.xml" Id="R44ead48388574928" /><Relationship Type="http://schemas.openxmlformats.org/officeDocument/2006/relationships/slide" Target="/ppt/slides/slide3.xml" Id="Ra8748d7c5a7f4e99" /><Relationship Type="http://schemas.openxmlformats.org/officeDocument/2006/relationships/slide" Target="/ppt/slides/slide4.xml" Id="R5285f093f3e64e05" /><Relationship Type="http://schemas.openxmlformats.org/officeDocument/2006/relationships/slide" Target="/ppt/slides/slide5.xml" Id="R423a5d9ced224cee" /><Relationship Type="http://schemas.openxmlformats.org/officeDocument/2006/relationships/slide" Target="/ppt/slides/slide6.xml" Id="R80baf2c9311f424f" /><Relationship Type="http://schemas.openxmlformats.org/officeDocument/2006/relationships/slide" Target="/ppt/slides/slide7.xml" Id="R545565a968f3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1e489e521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3dd24d5b4f1c" /><Relationship Type="http://schemas.openxmlformats.org/officeDocument/2006/relationships/theme" Target="/ppt/slideMasters/theme/theme1.xml" Id="R6c4042ca47c0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43dd24d5b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f076b093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4eb9e151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3c4ec4a81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258fb102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62ababaf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efdaf955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3e264433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