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91b9a67cd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e599e57494aef"/>
  </p:sldMasterIdLst>
  <p:sldIdLst>
    <p:sldId xmlns:r="http://schemas.openxmlformats.org/officeDocument/2006/relationships" id="256" r:id="R47740c85a08b4d9a"/>
    <p:sldId xmlns:r="http://schemas.openxmlformats.org/officeDocument/2006/relationships" id="257" r:id="Rd7a21a3b1a534d65"/>
    <p:sldId xmlns:r="http://schemas.openxmlformats.org/officeDocument/2006/relationships" id="258" r:id="R28f497175f4a4668"/>
    <p:sldId xmlns:r="http://schemas.openxmlformats.org/officeDocument/2006/relationships" id="259" r:id="R1665ded4ebcc4654"/>
    <p:sldId xmlns:r="http://schemas.openxmlformats.org/officeDocument/2006/relationships" id="260" r:id="R1a3ee10dba4a42eb"/>
    <p:sldId xmlns:r="http://schemas.openxmlformats.org/officeDocument/2006/relationships" id="261" r:id="Rd55cd3409e4e4302"/>
    <p:sldId xmlns:r="http://schemas.openxmlformats.org/officeDocument/2006/relationships" id="262" r:id="Reac41fe37196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e599e57494aef" /><Relationship Type="http://schemas.openxmlformats.org/officeDocument/2006/relationships/slide" Target="/ppt/slides/slide1.xml" Id="R47740c85a08b4d9a" /><Relationship Type="http://schemas.openxmlformats.org/officeDocument/2006/relationships/slide" Target="/ppt/slides/slide2.xml" Id="Rd7a21a3b1a534d65" /><Relationship Type="http://schemas.openxmlformats.org/officeDocument/2006/relationships/slide" Target="/ppt/slides/slide3.xml" Id="R28f497175f4a4668" /><Relationship Type="http://schemas.openxmlformats.org/officeDocument/2006/relationships/slide" Target="/ppt/slides/slide4.xml" Id="R1665ded4ebcc4654" /><Relationship Type="http://schemas.openxmlformats.org/officeDocument/2006/relationships/slide" Target="/ppt/slides/slide5.xml" Id="R1a3ee10dba4a42eb" /><Relationship Type="http://schemas.openxmlformats.org/officeDocument/2006/relationships/slide" Target="/ppt/slides/slide6.xml" Id="Rd55cd3409e4e4302" /><Relationship Type="http://schemas.openxmlformats.org/officeDocument/2006/relationships/slide" Target="/ppt/slides/slide7.xml" Id="Reac41fe37196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6909dc9ca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89e4d415846c9" /><Relationship Type="http://schemas.openxmlformats.org/officeDocument/2006/relationships/theme" Target="/ppt/slideMasters/theme/theme1.xml" Id="Ra0284ed45519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89e4d415846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5ed330a21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dedd9f5ab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2db66081c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1f1a4bf01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15dcd8059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81c34779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df1c1eeaa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M ORE AKSJESELSKAP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 ORE AKSJESELSKAP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−546 869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53 938 458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169 270 495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177 767 334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MERETE ORE HAMMARSTRØM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MAGNE ORE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ØYSTEN MIKAL ORE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MAGNE ORE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ELLA ORE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Dagalistien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22148464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914 232 325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