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1b3320bc6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d8608096448d4"/>
  </p:sldMasterIdLst>
  <p:sldIdLst>
    <p:sldId xmlns:r="http://schemas.openxmlformats.org/officeDocument/2006/relationships" id="256" r:id="R1c283bbe1e7e4fdc"/>
    <p:sldId xmlns:r="http://schemas.openxmlformats.org/officeDocument/2006/relationships" id="257" r:id="R4c8bacc24afb4468"/>
    <p:sldId xmlns:r="http://schemas.openxmlformats.org/officeDocument/2006/relationships" id="258" r:id="Rbd13ad45d30c4588"/>
    <p:sldId xmlns:r="http://schemas.openxmlformats.org/officeDocument/2006/relationships" id="259" r:id="R4469a26ffbe04334"/>
    <p:sldId xmlns:r="http://schemas.openxmlformats.org/officeDocument/2006/relationships" id="260" r:id="R5352a11e76d24719"/>
    <p:sldId xmlns:r="http://schemas.openxmlformats.org/officeDocument/2006/relationships" id="261" r:id="R9899db23e8774823"/>
    <p:sldId xmlns:r="http://schemas.openxmlformats.org/officeDocument/2006/relationships" id="262" r:id="R890d1c1d90ad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d8608096448d4" /><Relationship Type="http://schemas.openxmlformats.org/officeDocument/2006/relationships/slide" Target="/ppt/slides/slide1.xml" Id="R1c283bbe1e7e4fdc" /><Relationship Type="http://schemas.openxmlformats.org/officeDocument/2006/relationships/slide" Target="/ppt/slides/slide2.xml" Id="R4c8bacc24afb4468" /><Relationship Type="http://schemas.openxmlformats.org/officeDocument/2006/relationships/slide" Target="/ppt/slides/slide3.xml" Id="Rbd13ad45d30c4588" /><Relationship Type="http://schemas.openxmlformats.org/officeDocument/2006/relationships/slide" Target="/ppt/slides/slide4.xml" Id="R4469a26ffbe04334" /><Relationship Type="http://schemas.openxmlformats.org/officeDocument/2006/relationships/slide" Target="/ppt/slides/slide5.xml" Id="R5352a11e76d24719" /><Relationship Type="http://schemas.openxmlformats.org/officeDocument/2006/relationships/slide" Target="/ppt/slides/slide6.xml" Id="R9899db23e8774823" /><Relationship Type="http://schemas.openxmlformats.org/officeDocument/2006/relationships/slide" Target="/ppt/slides/slide7.xml" Id="R890d1c1d90ad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47ba43a74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8b2fe3714c2e" /><Relationship Type="http://schemas.openxmlformats.org/officeDocument/2006/relationships/theme" Target="/ppt/slideMasters/theme/theme1.xml" Id="R945bcd3845a8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e8b2fe371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d03f2e42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238ee873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8c0f77beb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d150e068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2dd20c7f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e8069035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8a3fe98b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