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11873ff877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bbaae7a8de43d4"/>
  </p:sldMasterIdLst>
  <p:sldIdLst>
    <p:sldId xmlns:r="http://schemas.openxmlformats.org/officeDocument/2006/relationships" id="256" r:id="Rcdd5258ec00441d7"/>
    <p:sldId xmlns:r="http://schemas.openxmlformats.org/officeDocument/2006/relationships" id="257" r:id="Ra31622476ddf46cc"/>
    <p:sldId xmlns:r="http://schemas.openxmlformats.org/officeDocument/2006/relationships" id="258" r:id="Rb3dc150546204be3"/>
    <p:sldId xmlns:r="http://schemas.openxmlformats.org/officeDocument/2006/relationships" id="259" r:id="R984ebd27abb24b2d"/>
    <p:sldId xmlns:r="http://schemas.openxmlformats.org/officeDocument/2006/relationships" id="260" r:id="R5ff4958d15d344cc"/>
    <p:sldId xmlns:r="http://schemas.openxmlformats.org/officeDocument/2006/relationships" id="261" r:id="R150e6008cd304371"/>
    <p:sldId xmlns:r="http://schemas.openxmlformats.org/officeDocument/2006/relationships" id="262" r:id="R0db0ca8894bb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baae7a8de43d4" /><Relationship Type="http://schemas.openxmlformats.org/officeDocument/2006/relationships/slide" Target="/ppt/slides/slide1.xml" Id="Rcdd5258ec00441d7" /><Relationship Type="http://schemas.openxmlformats.org/officeDocument/2006/relationships/slide" Target="/ppt/slides/slide2.xml" Id="Ra31622476ddf46cc" /><Relationship Type="http://schemas.openxmlformats.org/officeDocument/2006/relationships/slide" Target="/ppt/slides/slide3.xml" Id="Rb3dc150546204be3" /><Relationship Type="http://schemas.openxmlformats.org/officeDocument/2006/relationships/slide" Target="/ppt/slides/slide4.xml" Id="R984ebd27abb24b2d" /><Relationship Type="http://schemas.openxmlformats.org/officeDocument/2006/relationships/slide" Target="/ppt/slides/slide5.xml" Id="R5ff4958d15d344cc" /><Relationship Type="http://schemas.openxmlformats.org/officeDocument/2006/relationships/slide" Target="/ppt/slides/slide6.xml" Id="R150e6008cd304371" /><Relationship Type="http://schemas.openxmlformats.org/officeDocument/2006/relationships/slide" Target="/ppt/slides/slide7.xml" Id="R0db0ca8894bb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0b5e86976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45a3cf83745b4" /><Relationship Type="http://schemas.openxmlformats.org/officeDocument/2006/relationships/theme" Target="/ppt/slideMasters/theme/theme1.xml" Id="Rb4e6b68fa2bb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945a3cf837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97d456e94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0a396a759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43b76344a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b440181b9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9ab38a5b64e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2601e4f47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5ca4bf8db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HOLDING AS ble etablert [år] og holder til i Varangerbotn.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−534 852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67 297 548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138 334 265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DIRGI AS  –  54,7 %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IDEAL TRADING CO AS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EIER AS  –  16,8 %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VIDAR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9840 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