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69c393bbf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51de4195a4caa"/>
  </p:sldMasterIdLst>
  <p:sldIdLst>
    <p:sldId xmlns:r="http://schemas.openxmlformats.org/officeDocument/2006/relationships" id="256" r:id="Rb19a368e654649d1"/>
    <p:sldId xmlns:r="http://schemas.openxmlformats.org/officeDocument/2006/relationships" id="257" r:id="R68c70fb32dda4ad1"/>
    <p:sldId xmlns:r="http://schemas.openxmlformats.org/officeDocument/2006/relationships" id="258" r:id="R151cc0aead1846f8"/>
    <p:sldId xmlns:r="http://schemas.openxmlformats.org/officeDocument/2006/relationships" id="259" r:id="R0929110c013d4ad9"/>
    <p:sldId xmlns:r="http://schemas.openxmlformats.org/officeDocument/2006/relationships" id="260" r:id="R32f374a04b3849fe"/>
    <p:sldId xmlns:r="http://schemas.openxmlformats.org/officeDocument/2006/relationships" id="261" r:id="Rbc367a33ae674511"/>
    <p:sldId xmlns:r="http://schemas.openxmlformats.org/officeDocument/2006/relationships" id="262" r:id="Rdef75dd29d5f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51de4195a4caa" /><Relationship Type="http://schemas.openxmlformats.org/officeDocument/2006/relationships/slide" Target="/ppt/slides/slide1.xml" Id="Rb19a368e654649d1" /><Relationship Type="http://schemas.openxmlformats.org/officeDocument/2006/relationships/slide" Target="/ppt/slides/slide2.xml" Id="R68c70fb32dda4ad1" /><Relationship Type="http://schemas.openxmlformats.org/officeDocument/2006/relationships/slide" Target="/ppt/slides/slide3.xml" Id="R151cc0aead1846f8" /><Relationship Type="http://schemas.openxmlformats.org/officeDocument/2006/relationships/slide" Target="/ppt/slides/slide4.xml" Id="R0929110c013d4ad9" /><Relationship Type="http://schemas.openxmlformats.org/officeDocument/2006/relationships/slide" Target="/ppt/slides/slide5.xml" Id="R32f374a04b3849fe" /><Relationship Type="http://schemas.openxmlformats.org/officeDocument/2006/relationships/slide" Target="/ppt/slides/slide6.xml" Id="Rbc367a33ae674511" /><Relationship Type="http://schemas.openxmlformats.org/officeDocument/2006/relationships/slide" Target="/ppt/slides/slide7.xml" Id="Rdef75dd29d5f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b469aa29a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f3e635394612" /><Relationship Type="http://schemas.openxmlformats.org/officeDocument/2006/relationships/theme" Target="/ppt/slideMasters/theme/theme1.xml" Id="R376582973649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bf3e63539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cc4cb359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3e854b357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a676a070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b859c77d2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2785d816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1aeafc57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5ac94ebc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