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effe0dca6c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f76739cc5477e"/>
  </p:sldMasterIdLst>
  <p:sldIdLst>
    <p:sldId xmlns:r="http://schemas.openxmlformats.org/officeDocument/2006/relationships" id="256" r:id="Redf2916b5f344e21"/>
    <p:sldId xmlns:r="http://schemas.openxmlformats.org/officeDocument/2006/relationships" id="257" r:id="Rcc04813f128e40d1"/>
    <p:sldId xmlns:r="http://schemas.openxmlformats.org/officeDocument/2006/relationships" id="258" r:id="Rd9028ef1c9254170"/>
    <p:sldId xmlns:r="http://schemas.openxmlformats.org/officeDocument/2006/relationships" id="259" r:id="R077b94764a094c06"/>
    <p:sldId xmlns:r="http://schemas.openxmlformats.org/officeDocument/2006/relationships" id="260" r:id="R735544aea5404738"/>
    <p:sldId xmlns:r="http://schemas.openxmlformats.org/officeDocument/2006/relationships" id="261" r:id="Rad646dbfcf8a480a"/>
    <p:sldId xmlns:r="http://schemas.openxmlformats.org/officeDocument/2006/relationships" id="262" r:id="R6be15af4c068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f76739cc5477e" /><Relationship Type="http://schemas.openxmlformats.org/officeDocument/2006/relationships/slide" Target="/ppt/slides/slide1.xml" Id="Redf2916b5f344e21" /><Relationship Type="http://schemas.openxmlformats.org/officeDocument/2006/relationships/slide" Target="/ppt/slides/slide2.xml" Id="Rcc04813f128e40d1" /><Relationship Type="http://schemas.openxmlformats.org/officeDocument/2006/relationships/slide" Target="/ppt/slides/slide3.xml" Id="Rd9028ef1c9254170" /><Relationship Type="http://schemas.openxmlformats.org/officeDocument/2006/relationships/slide" Target="/ppt/slides/slide4.xml" Id="R077b94764a094c06" /><Relationship Type="http://schemas.openxmlformats.org/officeDocument/2006/relationships/slide" Target="/ppt/slides/slide5.xml" Id="R735544aea5404738" /><Relationship Type="http://schemas.openxmlformats.org/officeDocument/2006/relationships/slide" Target="/ppt/slides/slide6.xml" Id="Rad646dbfcf8a480a" /><Relationship Type="http://schemas.openxmlformats.org/officeDocument/2006/relationships/slide" Target="/ppt/slides/slide7.xml" Id="R6be15af4c068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7224bc1e8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6d0e44ad74165" /><Relationship Type="http://schemas.openxmlformats.org/officeDocument/2006/relationships/theme" Target="/ppt/slideMasters/theme/theme1.xml" Id="R10f06699f092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6d0e44ad7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ebaa8eec9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a002da00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b7a6ca583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af4dd934d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daa722890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86bd6e7f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e08b0aeff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HELGØY ODD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