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ec3544c95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854fb338a4b47"/>
  </p:sldMasterIdLst>
  <p:sldIdLst>
    <p:sldId xmlns:r="http://schemas.openxmlformats.org/officeDocument/2006/relationships" id="256" r:id="R4b5dfe8d4230419d"/>
    <p:sldId xmlns:r="http://schemas.openxmlformats.org/officeDocument/2006/relationships" id="257" r:id="R416af0bb359b4708"/>
    <p:sldId xmlns:r="http://schemas.openxmlformats.org/officeDocument/2006/relationships" id="258" r:id="R2f6f98f610254081"/>
    <p:sldId xmlns:r="http://schemas.openxmlformats.org/officeDocument/2006/relationships" id="259" r:id="R4d514e1b3a194e3e"/>
    <p:sldId xmlns:r="http://schemas.openxmlformats.org/officeDocument/2006/relationships" id="260" r:id="R1198cc6ddba94c48"/>
    <p:sldId xmlns:r="http://schemas.openxmlformats.org/officeDocument/2006/relationships" id="261" r:id="R2629570c3346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854fb338a4b47" /><Relationship Type="http://schemas.openxmlformats.org/officeDocument/2006/relationships/slide" Target="/ppt/slides/slide1.xml" Id="R4b5dfe8d4230419d" /><Relationship Type="http://schemas.openxmlformats.org/officeDocument/2006/relationships/slide" Target="/ppt/slides/slide2.xml" Id="R416af0bb359b4708" /><Relationship Type="http://schemas.openxmlformats.org/officeDocument/2006/relationships/slide" Target="/ppt/slides/slide3.xml" Id="R2f6f98f610254081" /><Relationship Type="http://schemas.openxmlformats.org/officeDocument/2006/relationships/slide" Target="/ppt/slides/slide4.xml" Id="R4d514e1b3a194e3e" /><Relationship Type="http://schemas.openxmlformats.org/officeDocument/2006/relationships/slide" Target="/ppt/slides/slide5.xml" Id="R1198cc6ddba94c48" /><Relationship Type="http://schemas.openxmlformats.org/officeDocument/2006/relationships/slide" Target="/ppt/slides/slide6.xml" Id="R2629570c3346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3173e0422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9414fe8241b6" /><Relationship Type="http://schemas.openxmlformats.org/officeDocument/2006/relationships/theme" Target="/ppt/slideMasters/theme/theme1.xml" Id="R2a1d2a1eed43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c9414fe82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2d3fc28b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aff58c7f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dbcb6623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a478ea53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fd057386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94fd85d7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