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4e55ff611b46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0642041daa43e1"/>
  </p:sldMasterIdLst>
  <p:sldIdLst>
    <p:sldId xmlns:r="http://schemas.openxmlformats.org/officeDocument/2006/relationships" id="256" r:id="Ra0cb005412b04f99"/>
    <p:sldId xmlns:r="http://schemas.openxmlformats.org/officeDocument/2006/relationships" id="257" r:id="R979d52c7fdce460b"/>
    <p:sldId xmlns:r="http://schemas.openxmlformats.org/officeDocument/2006/relationships" id="258" r:id="R49a9f551dcc94d97"/>
    <p:sldId xmlns:r="http://schemas.openxmlformats.org/officeDocument/2006/relationships" id="259" r:id="Rca0ed012c5414c72"/>
    <p:sldId xmlns:r="http://schemas.openxmlformats.org/officeDocument/2006/relationships" id="260" r:id="R001e80313f3a40ef"/>
    <p:sldId xmlns:r="http://schemas.openxmlformats.org/officeDocument/2006/relationships" id="261" r:id="Rd8b6e95b0e0f4aae"/>
    <p:sldId xmlns:r="http://schemas.openxmlformats.org/officeDocument/2006/relationships" id="262" r:id="Rac9285903a3b4e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642041daa43e1" /><Relationship Type="http://schemas.openxmlformats.org/officeDocument/2006/relationships/slide" Target="/ppt/slides/slide1.xml" Id="Ra0cb005412b04f99" /><Relationship Type="http://schemas.openxmlformats.org/officeDocument/2006/relationships/slide" Target="/ppt/slides/slide2.xml" Id="R979d52c7fdce460b" /><Relationship Type="http://schemas.openxmlformats.org/officeDocument/2006/relationships/slide" Target="/ppt/slides/slide3.xml" Id="R49a9f551dcc94d97" /><Relationship Type="http://schemas.openxmlformats.org/officeDocument/2006/relationships/slide" Target="/ppt/slides/slide4.xml" Id="Rca0ed012c5414c72" /><Relationship Type="http://schemas.openxmlformats.org/officeDocument/2006/relationships/slide" Target="/ppt/slides/slide5.xml" Id="R001e80313f3a40ef" /><Relationship Type="http://schemas.openxmlformats.org/officeDocument/2006/relationships/slide" Target="/ppt/slides/slide6.xml" Id="Rd8b6e95b0e0f4aae" /><Relationship Type="http://schemas.openxmlformats.org/officeDocument/2006/relationships/slide" Target="/ppt/slides/slide7.xml" Id="Rac9285903a3b4e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683990f6545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977eb2957418d" /><Relationship Type="http://schemas.openxmlformats.org/officeDocument/2006/relationships/theme" Target="/ppt/slideMasters/theme/theme1.xml" Id="R62372423e2a34c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8977eb295741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ed2c273f945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32bb819b44b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8ed3480ea48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70664ecba47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0a1db96b54f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39a82f9154b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2873e83f949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RINGEBU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RINGEBU AS ble etablert [år] og holder til i Ringebu.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7 513 301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1 014 824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828 501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AHO-HOLDING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BERGHEIM RAGNHILD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2630 Ringebu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28 02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914 404 886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