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5f1d6c5f6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6186aaea04e75"/>
  </p:sldMasterIdLst>
  <p:sldIdLst>
    <p:sldId xmlns:r="http://schemas.openxmlformats.org/officeDocument/2006/relationships" id="256" r:id="Rce75ddbf5c8e4caf"/>
    <p:sldId xmlns:r="http://schemas.openxmlformats.org/officeDocument/2006/relationships" id="257" r:id="R6d3074620577429b"/>
    <p:sldId xmlns:r="http://schemas.openxmlformats.org/officeDocument/2006/relationships" id="258" r:id="R0c0235c6f01040a0"/>
    <p:sldId xmlns:r="http://schemas.openxmlformats.org/officeDocument/2006/relationships" id="259" r:id="R2326fb3ef3b34e17"/>
    <p:sldId xmlns:r="http://schemas.openxmlformats.org/officeDocument/2006/relationships" id="260" r:id="R8edc81ff63534331"/>
    <p:sldId xmlns:r="http://schemas.openxmlformats.org/officeDocument/2006/relationships" id="261" r:id="R58ec0f4a098c4012"/>
    <p:sldId xmlns:r="http://schemas.openxmlformats.org/officeDocument/2006/relationships" id="262" r:id="R165acb50c4a9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6186aaea04e75" /><Relationship Type="http://schemas.openxmlformats.org/officeDocument/2006/relationships/slide" Target="/ppt/slides/slide1.xml" Id="Rce75ddbf5c8e4caf" /><Relationship Type="http://schemas.openxmlformats.org/officeDocument/2006/relationships/slide" Target="/ppt/slides/slide2.xml" Id="R6d3074620577429b" /><Relationship Type="http://schemas.openxmlformats.org/officeDocument/2006/relationships/slide" Target="/ppt/slides/slide3.xml" Id="R0c0235c6f01040a0" /><Relationship Type="http://schemas.openxmlformats.org/officeDocument/2006/relationships/slide" Target="/ppt/slides/slide4.xml" Id="R2326fb3ef3b34e17" /><Relationship Type="http://schemas.openxmlformats.org/officeDocument/2006/relationships/slide" Target="/ppt/slides/slide5.xml" Id="R8edc81ff63534331" /><Relationship Type="http://schemas.openxmlformats.org/officeDocument/2006/relationships/slide" Target="/ppt/slides/slide6.xml" Id="R58ec0f4a098c4012" /><Relationship Type="http://schemas.openxmlformats.org/officeDocument/2006/relationships/slide" Target="/ppt/slides/slide7.xml" Id="R165acb50c4a9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e519f109e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b296e9b1845e8" /><Relationship Type="http://schemas.openxmlformats.org/officeDocument/2006/relationships/theme" Target="/ppt/slideMasters/theme/theme1.xml" Id="Rd02aeb20550b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b296e9b18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4a122b1d340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8d87a874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969759941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787fa5177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0e60a788e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d25547946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e45fba18b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