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c5dd48afc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8a05c5b774fc7"/>
  </p:sldMasterIdLst>
  <p:sldIdLst>
    <p:sldId xmlns:r="http://schemas.openxmlformats.org/officeDocument/2006/relationships" id="256" r:id="R61167a694fff49fb"/>
    <p:sldId xmlns:r="http://schemas.openxmlformats.org/officeDocument/2006/relationships" id="257" r:id="R150db41847724708"/>
    <p:sldId xmlns:r="http://schemas.openxmlformats.org/officeDocument/2006/relationships" id="258" r:id="R701d18bff053427a"/>
    <p:sldId xmlns:r="http://schemas.openxmlformats.org/officeDocument/2006/relationships" id="259" r:id="R9acb9b1f327444a9"/>
    <p:sldId xmlns:r="http://schemas.openxmlformats.org/officeDocument/2006/relationships" id="260" r:id="R5b1e1e428de443ad"/>
    <p:sldId xmlns:r="http://schemas.openxmlformats.org/officeDocument/2006/relationships" id="261" r:id="R812a39f3abe146d7"/>
    <p:sldId xmlns:r="http://schemas.openxmlformats.org/officeDocument/2006/relationships" id="262" r:id="R818f279f1e1d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8a05c5b774fc7" /><Relationship Type="http://schemas.openxmlformats.org/officeDocument/2006/relationships/slide" Target="/ppt/slides/slide1.xml" Id="R61167a694fff49fb" /><Relationship Type="http://schemas.openxmlformats.org/officeDocument/2006/relationships/slide" Target="/ppt/slides/slide2.xml" Id="R150db41847724708" /><Relationship Type="http://schemas.openxmlformats.org/officeDocument/2006/relationships/slide" Target="/ppt/slides/slide3.xml" Id="R701d18bff053427a" /><Relationship Type="http://schemas.openxmlformats.org/officeDocument/2006/relationships/slide" Target="/ppt/slides/slide4.xml" Id="R9acb9b1f327444a9" /><Relationship Type="http://schemas.openxmlformats.org/officeDocument/2006/relationships/slide" Target="/ppt/slides/slide5.xml" Id="R5b1e1e428de443ad" /><Relationship Type="http://schemas.openxmlformats.org/officeDocument/2006/relationships/slide" Target="/ppt/slides/slide6.xml" Id="R812a39f3abe146d7" /><Relationship Type="http://schemas.openxmlformats.org/officeDocument/2006/relationships/slide" Target="/ppt/slides/slide7.xml" Id="R818f279f1e1d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7ca50d1dd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cbf117a84089" /><Relationship Type="http://schemas.openxmlformats.org/officeDocument/2006/relationships/theme" Target="/ppt/slideMasters/theme/theme1.xml" Id="R99fc60c4d425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fcbf117a8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8572e5d9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b3810cf73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f3613ab2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ef1d166d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591f9ca0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1f263d52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76fd083f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JOHANNES FRIVOLD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Ronald Johannes Frivold, Froensveien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