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5b67728cf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9716f0d6f4771"/>
  </p:sldMasterIdLst>
  <p:sldIdLst>
    <p:sldId xmlns:r="http://schemas.openxmlformats.org/officeDocument/2006/relationships" id="256" r:id="R1bd3f12d3f9a4710"/>
    <p:sldId xmlns:r="http://schemas.openxmlformats.org/officeDocument/2006/relationships" id="257" r:id="R458b2e743e484595"/>
    <p:sldId xmlns:r="http://schemas.openxmlformats.org/officeDocument/2006/relationships" id="258" r:id="Rf02661d0d15645d0"/>
    <p:sldId xmlns:r="http://schemas.openxmlformats.org/officeDocument/2006/relationships" id="259" r:id="R1b308136b8d94f50"/>
    <p:sldId xmlns:r="http://schemas.openxmlformats.org/officeDocument/2006/relationships" id="260" r:id="R08485cff17d249fc"/>
    <p:sldId xmlns:r="http://schemas.openxmlformats.org/officeDocument/2006/relationships" id="261" r:id="R8bb4381c8a6348d8"/>
    <p:sldId xmlns:r="http://schemas.openxmlformats.org/officeDocument/2006/relationships" id="262" r:id="R10fbdb68067f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9716f0d6f4771" /><Relationship Type="http://schemas.openxmlformats.org/officeDocument/2006/relationships/slide" Target="/ppt/slides/slide1.xml" Id="R1bd3f12d3f9a4710" /><Relationship Type="http://schemas.openxmlformats.org/officeDocument/2006/relationships/slide" Target="/ppt/slides/slide2.xml" Id="R458b2e743e484595" /><Relationship Type="http://schemas.openxmlformats.org/officeDocument/2006/relationships/slide" Target="/ppt/slides/slide3.xml" Id="Rf02661d0d15645d0" /><Relationship Type="http://schemas.openxmlformats.org/officeDocument/2006/relationships/slide" Target="/ppt/slides/slide4.xml" Id="R1b308136b8d94f50" /><Relationship Type="http://schemas.openxmlformats.org/officeDocument/2006/relationships/slide" Target="/ppt/slides/slide5.xml" Id="R08485cff17d249fc" /><Relationship Type="http://schemas.openxmlformats.org/officeDocument/2006/relationships/slide" Target="/ppt/slides/slide6.xml" Id="R8bb4381c8a6348d8" /><Relationship Type="http://schemas.openxmlformats.org/officeDocument/2006/relationships/slide" Target="/ppt/slides/slide7.xml" Id="R10fbdb68067f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65ca3e4b4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ee894f9524a2b" /><Relationship Type="http://schemas.openxmlformats.org/officeDocument/2006/relationships/theme" Target="/ppt/slideMasters/theme/theme1.xml" Id="Ra6cc4c2934cc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ee894f952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820ed6671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adf19eab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95372739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6cf10fa3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5ee1d55e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cb2cd8df2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92aff193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JOHAN ØWRE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