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986ffa5094e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9c73ec6204c9e"/>
  </p:sldMasterIdLst>
  <p:sldIdLst>
    <p:sldId xmlns:r="http://schemas.openxmlformats.org/officeDocument/2006/relationships" id="256" r:id="R47f8b8533a57468b"/>
    <p:sldId xmlns:r="http://schemas.openxmlformats.org/officeDocument/2006/relationships" id="257" r:id="R1174989d5413439b"/>
    <p:sldId xmlns:r="http://schemas.openxmlformats.org/officeDocument/2006/relationships" id="258" r:id="R4ebdd60acd6145d5"/>
    <p:sldId xmlns:r="http://schemas.openxmlformats.org/officeDocument/2006/relationships" id="259" r:id="Rae12843cd6154b25"/>
    <p:sldId xmlns:r="http://schemas.openxmlformats.org/officeDocument/2006/relationships" id="260" r:id="R91e3b00acbdf4016"/>
    <p:sldId xmlns:r="http://schemas.openxmlformats.org/officeDocument/2006/relationships" id="261" r:id="Raf0bb0f92d12410d"/>
    <p:sldId xmlns:r="http://schemas.openxmlformats.org/officeDocument/2006/relationships" id="262" r:id="R9f2ebfc3ded34e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9c73ec6204c9e" /><Relationship Type="http://schemas.openxmlformats.org/officeDocument/2006/relationships/slide" Target="/ppt/slides/slide1.xml" Id="R47f8b8533a57468b" /><Relationship Type="http://schemas.openxmlformats.org/officeDocument/2006/relationships/slide" Target="/ppt/slides/slide2.xml" Id="R1174989d5413439b" /><Relationship Type="http://schemas.openxmlformats.org/officeDocument/2006/relationships/slide" Target="/ppt/slides/slide3.xml" Id="R4ebdd60acd6145d5" /><Relationship Type="http://schemas.openxmlformats.org/officeDocument/2006/relationships/slide" Target="/ppt/slides/slide4.xml" Id="Rae12843cd6154b25" /><Relationship Type="http://schemas.openxmlformats.org/officeDocument/2006/relationships/slide" Target="/ppt/slides/slide5.xml" Id="R91e3b00acbdf4016" /><Relationship Type="http://schemas.openxmlformats.org/officeDocument/2006/relationships/slide" Target="/ppt/slides/slide6.xml" Id="Raf0bb0f92d12410d" /><Relationship Type="http://schemas.openxmlformats.org/officeDocument/2006/relationships/slide" Target="/ppt/slides/slide7.xml" Id="R9f2ebfc3ded34e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dc1ed844c4f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ec97502be40cf" /><Relationship Type="http://schemas.openxmlformats.org/officeDocument/2006/relationships/theme" Target="/ppt/slideMasters/theme/theme1.xml" Id="R4737928a7c0648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cec97502be40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1696be3a045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71938c5e040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9a39506f846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94289c615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66dc62c0c41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5757f00ae45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c84dd017b43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THJØMØE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Meteorveien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914 487 536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EMILY INVEST AS</a:t>
            </a:r>
          </a:p>
        </p:txBody>
      </p:sp>
    </p:spTree>
  </p:cSld>
  <p:clrMapOvr>
    <a:masterClrMapping xmlns:a="http://schemas.openxmlformats.org/drawingml/2006/main"/>
  </p:clrMapOvr>
</p:sld>
</file>