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b5dbdcb6a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4b086ad994023"/>
  </p:sldMasterIdLst>
  <p:sldIdLst>
    <p:sldId xmlns:r="http://schemas.openxmlformats.org/officeDocument/2006/relationships" id="256" r:id="Rd0854c45ad0640d5"/>
    <p:sldId xmlns:r="http://schemas.openxmlformats.org/officeDocument/2006/relationships" id="257" r:id="R96a9c3be2964438d"/>
    <p:sldId xmlns:r="http://schemas.openxmlformats.org/officeDocument/2006/relationships" id="258" r:id="R9b1ff32f43524fe5"/>
    <p:sldId xmlns:r="http://schemas.openxmlformats.org/officeDocument/2006/relationships" id="259" r:id="R29efc72f18f94f71"/>
    <p:sldId xmlns:r="http://schemas.openxmlformats.org/officeDocument/2006/relationships" id="260" r:id="Rf870c1bb8a264a70"/>
    <p:sldId xmlns:r="http://schemas.openxmlformats.org/officeDocument/2006/relationships" id="261" r:id="Rec86b888e7d84274"/>
    <p:sldId xmlns:r="http://schemas.openxmlformats.org/officeDocument/2006/relationships" id="262" r:id="R7a08486a34c1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4b086ad994023" /><Relationship Type="http://schemas.openxmlformats.org/officeDocument/2006/relationships/slide" Target="/ppt/slides/slide1.xml" Id="Rd0854c45ad0640d5" /><Relationship Type="http://schemas.openxmlformats.org/officeDocument/2006/relationships/slide" Target="/ppt/slides/slide2.xml" Id="R96a9c3be2964438d" /><Relationship Type="http://schemas.openxmlformats.org/officeDocument/2006/relationships/slide" Target="/ppt/slides/slide3.xml" Id="R9b1ff32f43524fe5" /><Relationship Type="http://schemas.openxmlformats.org/officeDocument/2006/relationships/slide" Target="/ppt/slides/slide4.xml" Id="R29efc72f18f94f71" /><Relationship Type="http://schemas.openxmlformats.org/officeDocument/2006/relationships/slide" Target="/ppt/slides/slide5.xml" Id="Rf870c1bb8a264a70" /><Relationship Type="http://schemas.openxmlformats.org/officeDocument/2006/relationships/slide" Target="/ppt/slides/slide6.xml" Id="Rec86b888e7d84274" /><Relationship Type="http://schemas.openxmlformats.org/officeDocument/2006/relationships/slide" Target="/ppt/slides/slide7.xml" Id="R7a08486a34c1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a0afe7693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7426f9f8146fa" /><Relationship Type="http://schemas.openxmlformats.org/officeDocument/2006/relationships/theme" Target="/ppt/slideMasters/theme/theme1.xml" Id="R2efe18a1322a4a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7426f9f81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8d6d2e6f8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3ee97a32d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62fdfcf7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6bf58dfe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94e1672e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64fabc13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2eb8d130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NAF KIOSK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KIOSK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CAMP MOLDE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914 517 486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KIOSK MOLDE AS</a:t>
            </a:r>
          </a:p>
        </p:txBody>
      </p:sp>
    </p:spTree>
  </p:cSld>
  <p:clrMapOvr>
    <a:masterClrMapping xmlns:a="http://schemas.openxmlformats.org/drawingml/2006/main"/>
  </p:clrMapOvr>
</p:sld>
</file>