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680dbf4bad41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ab63ceb86f43ef"/>
  </p:sldMasterIdLst>
  <p:sldIdLst>
    <p:sldId xmlns:r="http://schemas.openxmlformats.org/officeDocument/2006/relationships" id="256" r:id="R4c3e5d445c8e4ab8"/>
    <p:sldId xmlns:r="http://schemas.openxmlformats.org/officeDocument/2006/relationships" id="257" r:id="Rc158f8a9c5c94a67"/>
    <p:sldId xmlns:r="http://schemas.openxmlformats.org/officeDocument/2006/relationships" id="258" r:id="R0b9678c3da4140e1"/>
    <p:sldId xmlns:r="http://schemas.openxmlformats.org/officeDocument/2006/relationships" id="259" r:id="R733ebf15936f46c8"/>
    <p:sldId xmlns:r="http://schemas.openxmlformats.org/officeDocument/2006/relationships" id="260" r:id="R7ce38c2676dd4c7c"/>
    <p:sldId xmlns:r="http://schemas.openxmlformats.org/officeDocument/2006/relationships" id="261" r:id="Reb697714bbfd44f0"/>
    <p:sldId xmlns:r="http://schemas.openxmlformats.org/officeDocument/2006/relationships" id="262" r:id="R5ad67c704f9240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ab63ceb86f43ef" /><Relationship Type="http://schemas.openxmlformats.org/officeDocument/2006/relationships/slide" Target="/ppt/slides/slide1.xml" Id="R4c3e5d445c8e4ab8" /><Relationship Type="http://schemas.openxmlformats.org/officeDocument/2006/relationships/slide" Target="/ppt/slides/slide2.xml" Id="Rc158f8a9c5c94a67" /><Relationship Type="http://schemas.openxmlformats.org/officeDocument/2006/relationships/slide" Target="/ppt/slides/slide3.xml" Id="R0b9678c3da4140e1" /><Relationship Type="http://schemas.openxmlformats.org/officeDocument/2006/relationships/slide" Target="/ppt/slides/slide4.xml" Id="R733ebf15936f46c8" /><Relationship Type="http://schemas.openxmlformats.org/officeDocument/2006/relationships/slide" Target="/ppt/slides/slide5.xml" Id="R7ce38c2676dd4c7c" /><Relationship Type="http://schemas.openxmlformats.org/officeDocument/2006/relationships/slide" Target="/ppt/slides/slide6.xml" Id="Reb697714bbfd44f0" /><Relationship Type="http://schemas.openxmlformats.org/officeDocument/2006/relationships/slide" Target="/ppt/slides/slide7.xml" Id="R5ad67c704f9240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1235f734554e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1e351f4de4c32" /><Relationship Type="http://schemas.openxmlformats.org/officeDocument/2006/relationships/theme" Target="/ppt/slideMasters/theme/theme1.xml" Id="R02e2b682eaee43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01e351f4de4c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9d97e7db64b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13e96d40a4c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2e7955af043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eed5e23fd47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9acd3f3c14e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80ae2f99344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753ebf97244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REITAN RETAIL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RETAIL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RETAIL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RETAIL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RETAIL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RETAIL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1 820 000 000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1 538 000 000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5 844 000 000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11 914 000 000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RETAIL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RETAIL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09 85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post@reitanretail.no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www.reitanretail.no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914 526 647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RETAIL AS</a:t>
            </a:r>
          </a:p>
        </p:txBody>
      </p:sp>
    </p:spTree>
  </p:cSld>
  <p:clrMapOvr>
    <a:masterClrMapping xmlns:a="http://schemas.openxmlformats.org/drawingml/2006/main"/>
  </p:clrMapOvr>
</p:sld>
</file>