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85cd569e1541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d78135d641496d"/>
  </p:sldMasterIdLst>
  <p:sldIdLst>
    <p:sldId xmlns:r="http://schemas.openxmlformats.org/officeDocument/2006/relationships" id="256" r:id="R5d1852d2ce3b413f"/>
    <p:sldId xmlns:r="http://schemas.openxmlformats.org/officeDocument/2006/relationships" id="257" r:id="Rd4a8a94afae64044"/>
    <p:sldId xmlns:r="http://schemas.openxmlformats.org/officeDocument/2006/relationships" id="258" r:id="Rc1f4f80fccea4f7d"/>
    <p:sldId xmlns:r="http://schemas.openxmlformats.org/officeDocument/2006/relationships" id="259" r:id="R15a017ce2d36477d"/>
    <p:sldId xmlns:r="http://schemas.openxmlformats.org/officeDocument/2006/relationships" id="260" r:id="R89665e480f25481a"/>
    <p:sldId xmlns:r="http://schemas.openxmlformats.org/officeDocument/2006/relationships" id="261" r:id="R1e7e625759d843b0"/>
    <p:sldId xmlns:r="http://schemas.openxmlformats.org/officeDocument/2006/relationships" id="262" r:id="Rb8720fb5677743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78135d641496d" /><Relationship Type="http://schemas.openxmlformats.org/officeDocument/2006/relationships/slide" Target="/ppt/slides/slide1.xml" Id="R5d1852d2ce3b413f" /><Relationship Type="http://schemas.openxmlformats.org/officeDocument/2006/relationships/slide" Target="/ppt/slides/slide2.xml" Id="Rd4a8a94afae64044" /><Relationship Type="http://schemas.openxmlformats.org/officeDocument/2006/relationships/slide" Target="/ppt/slides/slide3.xml" Id="Rc1f4f80fccea4f7d" /><Relationship Type="http://schemas.openxmlformats.org/officeDocument/2006/relationships/slide" Target="/ppt/slides/slide4.xml" Id="R15a017ce2d36477d" /><Relationship Type="http://schemas.openxmlformats.org/officeDocument/2006/relationships/slide" Target="/ppt/slides/slide5.xml" Id="R89665e480f25481a" /><Relationship Type="http://schemas.openxmlformats.org/officeDocument/2006/relationships/slide" Target="/ppt/slides/slide6.xml" Id="R1e7e625759d843b0" /><Relationship Type="http://schemas.openxmlformats.org/officeDocument/2006/relationships/slide" Target="/ppt/slides/slide7.xml" Id="Rb8720fb5677743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b539123f004e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623f1740245bd" /><Relationship Type="http://schemas.openxmlformats.org/officeDocument/2006/relationships/theme" Target="/ppt/slideMasters/theme/theme1.xml" Id="R5a4ce76a0eb24e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2623f1740245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86c8c1d944e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f8a5eec47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d959590db4d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87e3fc19f4e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a2eb498f64e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64474cdfa45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d167ed04243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NYTT FORETAK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NYTT FORETAK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NYTT FORETAK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NYTT FORETAK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NYTT FORETAK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NYTT FORETAK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20 149 538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13 888 595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14 114 458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7 247 318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38 196 877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NYTT FORETAK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SAAS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NYTT FORETAK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nyttforetak.no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914 545 080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NYTT FORETAK AS</a:t>
            </a:r>
          </a:p>
        </p:txBody>
      </p:sp>
    </p:spTree>
  </p:cSld>
  <p:clrMapOvr>
    <a:masterClrMapping xmlns:a="http://schemas.openxmlformats.org/drawingml/2006/main"/>
  </p:clrMapOvr>
</p:sld>
</file>