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2376acba0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212f57ade46f0"/>
  </p:sldMasterIdLst>
  <p:sldIdLst>
    <p:sldId xmlns:r="http://schemas.openxmlformats.org/officeDocument/2006/relationships" id="256" r:id="R50ab3113d657408b"/>
    <p:sldId xmlns:r="http://schemas.openxmlformats.org/officeDocument/2006/relationships" id="257" r:id="R4ef46d06c9a94019"/>
    <p:sldId xmlns:r="http://schemas.openxmlformats.org/officeDocument/2006/relationships" id="258" r:id="R5b3c5871f7c943df"/>
    <p:sldId xmlns:r="http://schemas.openxmlformats.org/officeDocument/2006/relationships" id="259" r:id="R085e15a2372248c8"/>
    <p:sldId xmlns:r="http://schemas.openxmlformats.org/officeDocument/2006/relationships" id="260" r:id="R9b12fd238543422b"/>
    <p:sldId xmlns:r="http://schemas.openxmlformats.org/officeDocument/2006/relationships" id="261" r:id="R82886a6a23ee4482"/>
    <p:sldId xmlns:r="http://schemas.openxmlformats.org/officeDocument/2006/relationships" id="262" r:id="R3f8f5239bae4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212f57ade46f0" /><Relationship Type="http://schemas.openxmlformats.org/officeDocument/2006/relationships/slide" Target="/ppt/slides/slide1.xml" Id="R50ab3113d657408b" /><Relationship Type="http://schemas.openxmlformats.org/officeDocument/2006/relationships/slide" Target="/ppt/slides/slide2.xml" Id="R4ef46d06c9a94019" /><Relationship Type="http://schemas.openxmlformats.org/officeDocument/2006/relationships/slide" Target="/ppt/slides/slide3.xml" Id="R5b3c5871f7c943df" /><Relationship Type="http://schemas.openxmlformats.org/officeDocument/2006/relationships/slide" Target="/ppt/slides/slide4.xml" Id="R085e15a2372248c8" /><Relationship Type="http://schemas.openxmlformats.org/officeDocument/2006/relationships/slide" Target="/ppt/slides/slide5.xml" Id="R9b12fd238543422b" /><Relationship Type="http://schemas.openxmlformats.org/officeDocument/2006/relationships/slide" Target="/ppt/slides/slide6.xml" Id="R82886a6a23ee4482" /><Relationship Type="http://schemas.openxmlformats.org/officeDocument/2006/relationships/slide" Target="/ppt/slides/slide7.xml" Id="R3f8f5239bae4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ba771f465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98aa090b4fbf" /><Relationship Type="http://schemas.openxmlformats.org/officeDocument/2006/relationships/theme" Target="/ppt/slideMasters/theme/theme1.xml" Id="R4d9e1bf61194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998aa090b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6457734f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dd247351d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1c5f3dea2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faeb3127a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bdc03436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fd68953b47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65a00a8c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