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9a09b49593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6580e9fbe4083"/>
  </p:sldMasterIdLst>
  <p:sldIdLst>
    <p:sldId xmlns:r="http://schemas.openxmlformats.org/officeDocument/2006/relationships" id="256" r:id="R60399bcde99c47bf"/>
    <p:sldId xmlns:r="http://schemas.openxmlformats.org/officeDocument/2006/relationships" id="257" r:id="R53115df7beb24e6e"/>
    <p:sldId xmlns:r="http://schemas.openxmlformats.org/officeDocument/2006/relationships" id="258" r:id="R930b088635944c78"/>
    <p:sldId xmlns:r="http://schemas.openxmlformats.org/officeDocument/2006/relationships" id="259" r:id="Re82ee2f49f1f423d"/>
    <p:sldId xmlns:r="http://schemas.openxmlformats.org/officeDocument/2006/relationships" id="260" r:id="R7cba955450c24b40"/>
    <p:sldId xmlns:r="http://schemas.openxmlformats.org/officeDocument/2006/relationships" id="261" r:id="R3492133f577b4220"/>
    <p:sldId xmlns:r="http://schemas.openxmlformats.org/officeDocument/2006/relationships" id="262" r:id="Rebecdc73030348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6580e9fbe4083" /><Relationship Type="http://schemas.openxmlformats.org/officeDocument/2006/relationships/slide" Target="/ppt/slides/slide1.xml" Id="R60399bcde99c47bf" /><Relationship Type="http://schemas.openxmlformats.org/officeDocument/2006/relationships/slide" Target="/ppt/slides/slide2.xml" Id="R53115df7beb24e6e" /><Relationship Type="http://schemas.openxmlformats.org/officeDocument/2006/relationships/slide" Target="/ppt/slides/slide3.xml" Id="R930b088635944c78" /><Relationship Type="http://schemas.openxmlformats.org/officeDocument/2006/relationships/slide" Target="/ppt/slides/slide4.xml" Id="Re82ee2f49f1f423d" /><Relationship Type="http://schemas.openxmlformats.org/officeDocument/2006/relationships/slide" Target="/ppt/slides/slide5.xml" Id="R7cba955450c24b40" /><Relationship Type="http://schemas.openxmlformats.org/officeDocument/2006/relationships/slide" Target="/ppt/slides/slide6.xml" Id="R3492133f577b4220" /><Relationship Type="http://schemas.openxmlformats.org/officeDocument/2006/relationships/slide" Target="/ppt/slides/slide7.xml" Id="Rebecdc73030348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a1ea5925a4b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1abca595a474a" /><Relationship Type="http://schemas.openxmlformats.org/officeDocument/2006/relationships/theme" Target="/ppt/slideMasters/theme/theme1.xml" Id="R3faaafc59680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51abca595a47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a8b84102d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71a1a758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f94f95c66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5ebf6f9db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3f7c31a6a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639efce445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5cc6465f245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