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9904575c8a44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285ff9342e40eb"/>
  </p:sldMasterIdLst>
  <p:sldIdLst>
    <p:sldId xmlns:r="http://schemas.openxmlformats.org/officeDocument/2006/relationships" id="256" r:id="R561042afb56f4fc6"/>
    <p:sldId xmlns:r="http://schemas.openxmlformats.org/officeDocument/2006/relationships" id="257" r:id="R7214369a7aac4a84"/>
    <p:sldId xmlns:r="http://schemas.openxmlformats.org/officeDocument/2006/relationships" id="258" r:id="R69bd1c12e6c042b6"/>
    <p:sldId xmlns:r="http://schemas.openxmlformats.org/officeDocument/2006/relationships" id="259" r:id="R6c46644f5d3743c5"/>
    <p:sldId xmlns:r="http://schemas.openxmlformats.org/officeDocument/2006/relationships" id="260" r:id="R7b8801f2da434c98"/>
    <p:sldId xmlns:r="http://schemas.openxmlformats.org/officeDocument/2006/relationships" id="261" r:id="Re7a5d29d0a15479c"/>
    <p:sldId xmlns:r="http://schemas.openxmlformats.org/officeDocument/2006/relationships" id="262" r:id="R2e2619d4106f4f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285ff9342e40eb" /><Relationship Type="http://schemas.openxmlformats.org/officeDocument/2006/relationships/slide" Target="/ppt/slides/slide1.xml" Id="R561042afb56f4fc6" /><Relationship Type="http://schemas.openxmlformats.org/officeDocument/2006/relationships/slide" Target="/ppt/slides/slide2.xml" Id="R7214369a7aac4a84" /><Relationship Type="http://schemas.openxmlformats.org/officeDocument/2006/relationships/slide" Target="/ppt/slides/slide3.xml" Id="R69bd1c12e6c042b6" /><Relationship Type="http://schemas.openxmlformats.org/officeDocument/2006/relationships/slide" Target="/ppt/slides/slide4.xml" Id="R6c46644f5d3743c5" /><Relationship Type="http://schemas.openxmlformats.org/officeDocument/2006/relationships/slide" Target="/ppt/slides/slide5.xml" Id="R7b8801f2da434c98" /><Relationship Type="http://schemas.openxmlformats.org/officeDocument/2006/relationships/slide" Target="/ppt/slides/slide6.xml" Id="Re7a5d29d0a15479c" /><Relationship Type="http://schemas.openxmlformats.org/officeDocument/2006/relationships/slide" Target="/ppt/slides/slide7.xml" Id="R2e2619d4106f4f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9c2c2c44004b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af8b517044c34" /><Relationship Type="http://schemas.openxmlformats.org/officeDocument/2006/relationships/theme" Target="/ppt/slideMasters/theme/theme1.xml" Id="R3f80bf10d7d443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8af8b517044c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6ae3406934d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b7e26244e4e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3b989f2ca4d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e256c6bb14b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be098b9b841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09d95d3234f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d06d8165f4f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HOFF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HOTELS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2 467 174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−366 873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10 618 709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3 848 379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24 020 199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eivind.askeland@choice.no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914 566 150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