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687cef2d2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fa71db8244139"/>
  </p:sldMasterIdLst>
  <p:sldIdLst>
    <p:sldId xmlns:r="http://schemas.openxmlformats.org/officeDocument/2006/relationships" id="256" r:id="R3740b459d51741d1"/>
    <p:sldId xmlns:r="http://schemas.openxmlformats.org/officeDocument/2006/relationships" id="257" r:id="Rdc1745d5c3e94397"/>
    <p:sldId xmlns:r="http://schemas.openxmlformats.org/officeDocument/2006/relationships" id="258" r:id="R61b42eb3cb6c47c9"/>
    <p:sldId xmlns:r="http://schemas.openxmlformats.org/officeDocument/2006/relationships" id="259" r:id="Re7e6709e2e2247d3"/>
    <p:sldId xmlns:r="http://schemas.openxmlformats.org/officeDocument/2006/relationships" id="260" r:id="R459d0c5907ad40e5"/>
    <p:sldId xmlns:r="http://schemas.openxmlformats.org/officeDocument/2006/relationships" id="261" r:id="R74d98ee4bb5441b5"/>
    <p:sldId xmlns:r="http://schemas.openxmlformats.org/officeDocument/2006/relationships" id="262" r:id="R1384887b5057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fa71db8244139" /><Relationship Type="http://schemas.openxmlformats.org/officeDocument/2006/relationships/slide" Target="/ppt/slides/slide1.xml" Id="R3740b459d51741d1" /><Relationship Type="http://schemas.openxmlformats.org/officeDocument/2006/relationships/slide" Target="/ppt/slides/slide2.xml" Id="Rdc1745d5c3e94397" /><Relationship Type="http://schemas.openxmlformats.org/officeDocument/2006/relationships/slide" Target="/ppt/slides/slide3.xml" Id="R61b42eb3cb6c47c9" /><Relationship Type="http://schemas.openxmlformats.org/officeDocument/2006/relationships/slide" Target="/ppt/slides/slide4.xml" Id="Re7e6709e2e2247d3" /><Relationship Type="http://schemas.openxmlformats.org/officeDocument/2006/relationships/slide" Target="/ppt/slides/slide5.xml" Id="R459d0c5907ad40e5" /><Relationship Type="http://schemas.openxmlformats.org/officeDocument/2006/relationships/slide" Target="/ppt/slides/slide6.xml" Id="R74d98ee4bb5441b5" /><Relationship Type="http://schemas.openxmlformats.org/officeDocument/2006/relationships/slide" Target="/ppt/slides/slide7.xml" Id="R1384887b5057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cd57612a3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99946d8694b5b" /><Relationship Type="http://schemas.openxmlformats.org/officeDocument/2006/relationships/theme" Target="/ppt/slideMasters/theme/theme1.xml" Id="R93c0d0709fe1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99946d869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ec813c7e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90a553c92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01ab3f8c0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5613655da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b5b251467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83ec5682e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34c8e29a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