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7ed3afe7f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7b5d8e9234b1c"/>
  </p:sldMasterIdLst>
  <p:sldIdLst>
    <p:sldId xmlns:r="http://schemas.openxmlformats.org/officeDocument/2006/relationships" id="256" r:id="Rd0ccb36bd5654543"/>
    <p:sldId xmlns:r="http://schemas.openxmlformats.org/officeDocument/2006/relationships" id="257" r:id="R88c0d367b0cf4fc9"/>
    <p:sldId xmlns:r="http://schemas.openxmlformats.org/officeDocument/2006/relationships" id="258" r:id="Rf547eb61a2b54628"/>
    <p:sldId xmlns:r="http://schemas.openxmlformats.org/officeDocument/2006/relationships" id="259" r:id="R70386b6978dd40ac"/>
    <p:sldId xmlns:r="http://schemas.openxmlformats.org/officeDocument/2006/relationships" id="260" r:id="Rc7e6f710811c403f"/>
    <p:sldId xmlns:r="http://schemas.openxmlformats.org/officeDocument/2006/relationships" id="261" r:id="R09bbd9036ba347ec"/>
    <p:sldId xmlns:r="http://schemas.openxmlformats.org/officeDocument/2006/relationships" id="262" r:id="R312c5f8ac075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7b5d8e9234b1c" /><Relationship Type="http://schemas.openxmlformats.org/officeDocument/2006/relationships/slide" Target="/ppt/slides/slide1.xml" Id="Rd0ccb36bd5654543" /><Relationship Type="http://schemas.openxmlformats.org/officeDocument/2006/relationships/slide" Target="/ppt/slides/slide2.xml" Id="R88c0d367b0cf4fc9" /><Relationship Type="http://schemas.openxmlformats.org/officeDocument/2006/relationships/slide" Target="/ppt/slides/slide3.xml" Id="Rf547eb61a2b54628" /><Relationship Type="http://schemas.openxmlformats.org/officeDocument/2006/relationships/slide" Target="/ppt/slides/slide4.xml" Id="R70386b6978dd40ac" /><Relationship Type="http://schemas.openxmlformats.org/officeDocument/2006/relationships/slide" Target="/ppt/slides/slide5.xml" Id="Rc7e6f710811c403f" /><Relationship Type="http://schemas.openxmlformats.org/officeDocument/2006/relationships/slide" Target="/ppt/slides/slide6.xml" Id="R09bbd9036ba347ec" /><Relationship Type="http://schemas.openxmlformats.org/officeDocument/2006/relationships/slide" Target="/ppt/slides/slide7.xml" Id="R312c5f8ac075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b7475a10d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55d2084541bc" /><Relationship Type="http://schemas.openxmlformats.org/officeDocument/2006/relationships/theme" Target="/ppt/slideMasters/theme/theme1.xml" Id="R55c5fcafa32c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155d20845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006874af7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2f71d4ff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493c7969b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ff2333721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28df00e4d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ee6d35f6d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31c5bfb65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