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517799f64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55a8896eb4f06"/>
  </p:sldMasterIdLst>
  <p:sldIdLst>
    <p:sldId xmlns:r="http://schemas.openxmlformats.org/officeDocument/2006/relationships" id="256" r:id="R3e9cf62b97c54cf7"/>
    <p:sldId xmlns:r="http://schemas.openxmlformats.org/officeDocument/2006/relationships" id="257" r:id="R58bf576ddf0e4fc4"/>
    <p:sldId xmlns:r="http://schemas.openxmlformats.org/officeDocument/2006/relationships" id="258" r:id="R24894b4dc3284b05"/>
    <p:sldId xmlns:r="http://schemas.openxmlformats.org/officeDocument/2006/relationships" id="259" r:id="R6536840bc89e49bf"/>
    <p:sldId xmlns:r="http://schemas.openxmlformats.org/officeDocument/2006/relationships" id="260" r:id="R47ae9c77eb394044"/>
    <p:sldId xmlns:r="http://schemas.openxmlformats.org/officeDocument/2006/relationships" id="261" r:id="Rf3c3c40a1c3648d4"/>
    <p:sldId xmlns:r="http://schemas.openxmlformats.org/officeDocument/2006/relationships" id="262" r:id="R2354ca872b58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55a8896eb4f06" /><Relationship Type="http://schemas.openxmlformats.org/officeDocument/2006/relationships/slide" Target="/ppt/slides/slide1.xml" Id="R3e9cf62b97c54cf7" /><Relationship Type="http://schemas.openxmlformats.org/officeDocument/2006/relationships/slide" Target="/ppt/slides/slide2.xml" Id="R58bf576ddf0e4fc4" /><Relationship Type="http://schemas.openxmlformats.org/officeDocument/2006/relationships/slide" Target="/ppt/slides/slide3.xml" Id="R24894b4dc3284b05" /><Relationship Type="http://schemas.openxmlformats.org/officeDocument/2006/relationships/slide" Target="/ppt/slides/slide4.xml" Id="R6536840bc89e49bf" /><Relationship Type="http://schemas.openxmlformats.org/officeDocument/2006/relationships/slide" Target="/ppt/slides/slide5.xml" Id="R47ae9c77eb394044" /><Relationship Type="http://schemas.openxmlformats.org/officeDocument/2006/relationships/slide" Target="/ppt/slides/slide6.xml" Id="Rf3c3c40a1c3648d4" /><Relationship Type="http://schemas.openxmlformats.org/officeDocument/2006/relationships/slide" Target="/ppt/slides/slide7.xml" Id="R2354ca872b58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853df55c2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ac4180154ce2" /><Relationship Type="http://schemas.openxmlformats.org/officeDocument/2006/relationships/theme" Target="/ppt/slideMasters/theme/theme1.xml" Id="Rfd5970f77419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dac418015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af05dd8a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86765402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a6bbde2c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9e89fbb0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692fb808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09d1fb6a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ef98d454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KNUTSØN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