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96ea9e596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c8a8c89544002"/>
  </p:sldMasterIdLst>
  <p:sldIdLst>
    <p:sldId xmlns:r="http://schemas.openxmlformats.org/officeDocument/2006/relationships" id="256" r:id="R9da30d3b15eb4c5b"/>
    <p:sldId xmlns:r="http://schemas.openxmlformats.org/officeDocument/2006/relationships" id="257" r:id="R045a274efe9a4d16"/>
    <p:sldId xmlns:r="http://schemas.openxmlformats.org/officeDocument/2006/relationships" id="258" r:id="Rb00d00d27adc44c1"/>
    <p:sldId xmlns:r="http://schemas.openxmlformats.org/officeDocument/2006/relationships" id="259" r:id="Rb21f6155edc543f8"/>
    <p:sldId xmlns:r="http://schemas.openxmlformats.org/officeDocument/2006/relationships" id="260" r:id="R82cd1cc737844c00"/>
    <p:sldId xmlns:r="http://schemas.openxmlformats.org/officeDocument/2006/relationships" id="261" r:id="Rdb17f3af566240da"/>
    <p:sldId xmlns:r="http://schemas.openxmlformats.org/officeDocument/2006/relationships" id="262" r:id="R4f435e294222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c8a8c89544002" /><Relationship Type="http://schemas.openxmlformats.org/officeDocument/2006/relationships/slide" Target="/ppt/slides/slide1.xml" Id="R9da30d3b15eb4c5b" /><Relationship Type="http://schemas.openxmlformats.org/officeDocument/2006/relationships/slide" Target="/ppt/slides/slide2.xml" Id="R045a274efe9a4d16" /><Relationship Type="http://schemas.openxmlformats.org/officeDocument/2006/relationships/slide" Target="/ppt/slides/slide3.xml" Id="Rb00d00d27adc44c1" /><Relationship Type="http://schemas.openxmlformats.org/officeDocument/2006/relationships/slide" Target="/ppt/slides/slide4.xml" Id="Rb21f6155edc543f8" /><Relationship Type="http://schemas.openxmlformats.org/officeDocument/2006/relationships/slide" Target="/ppt/slides/slide5.xml" Id="R82cd1cc737844c00" /><Relationship Type="http://schemas.openxmlformats.org/officeDocument/2006/relationships/slide" Target="/ppt/slides/slide6.xml" Id="Rdb17f3af566240da" /><Relationship Type="http://schemas.openxmlformats.org/officeDocument/2006/relationships/slide" Target="/ppt/slides/slide7.xml" Id="R4f435e294222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fd8e03f3a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006bd39047bf" /><Relationship Type="http://schemas.openxmlformats.org/officeDocument/2006/relationships/theme" Target="/ppt/slideMasters/theme/theme1.xml" Id="R9f28e0f8c0df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a006bd390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e6b9dd66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114f14fb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b2cf1b9f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84630b6c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b1713bce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73e44c91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0374fc7a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GKH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914 620 473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