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c84ea6dee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364a547554906"/>
  </p:sldMasterIdLst>
  <p:sldIdLst>
    <p:sldId xmlns:r="http://schemas.openxmlformats.org/officeDocument/2006/relationships" id="256" r:id="Re876baa6a0c543e7"/>
    <p:sldId xmlns:r="http://schemas.openxmlformats.org/officeDocument/2006/relationships" id="257" r:id="Rdea7db71183a4938"/>
    <p:sldId xmlns:r="http://schemas.openxmlformats.org/officeDocument/2006/relationships" id="258" r:id="R21d729089eb94f43"/>
    <p:sldId xmlns:r="http://schemas.openxmlformats.org/officeDocument/2006/relationships" id="259" r:id="R7cb62019f7774f7c"/>
    <p:sldId xmlns:r="http://schemas.openxmlformats.org/officeDocument/2006/relationships" id="260" r:id="R1a9aa9d536384eb3"/>
    <p:sldId xmlns:r="http://schemas.openxmlformats.org/officeDocument/2006/relationships" id="261" r:id="R13afc63713864aa3"/>
    <p:sldId xmlns:r="http://schemas.openxmlformats.org/officeDocument/2006/relationships" id="262" r:id="Rb15ca64f58ba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364a547554906" /><Relationship Type="http://schemas.openxmlformats.org/officeDocument/2006/relationships/slide" Target="/ppt/slides/slide1.xml" Id="Re876baa6a0c543e7" /><Relationship Type="http://schemas.openxmlformats.org/officeDocument/2006/relationships/slide" Target="/ppt/slides/slide2.xml" Id="Rdea7db71183a4938" /><Relationship Type="http://schemas.openxmlformats.org/officeDocument/2006/relationships/slide" Target="/ppt/slides/slide3.xml" Id="R21d729089eb94f43" /><Relationship Type="http://schemas.openxmlformats.org/officeDocument/2006/relationships/slide" Target="/ppt/slides/slide4.xml" Id="R7cb62019f7774f7c" /><Relationship Type="http://schemas.openxmlformats.org/officeDocument/2006/relationships/slide" Target="/ppt/slides/slide5.xml" Id="R1a9aa9d536384eb3" /><Relationship Type="http://schemas.openxmlformats.org/officeDocument/2006/relationships/slide" Target="/ppt/slides/slide6.xml" Id="R13afc63713864aa3" /><Relationship Type="http://schemas.openxmlformats.org/officeDocument/2006/relationships/slide" Target="/ppt/slides/slide7.xml" Id="Rb15ca64f58ba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a51b8769b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363a4a3fa4f24" /><Relationship Type="http://schemas.openxmlformats.org/officeDocument/2006/relationships/theme" Target="/ppt/slideMasters/theme/theme1.xml" Id="Rfa3d0d2bff59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363a4a3fa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48354ae59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28521964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187295d3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f0fb1f5e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ea899b856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dce652f554b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aacee5d3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18 569 449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54 909 559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62 800 761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CATHRINE JØRGENSDATTER HEJE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