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1b6076aa346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87b51b1c54a07"/>
  </p:sldMasterIdLst>
  <p:sldIdLst>
    <p:sldId xmlns:r="http://schemas.openxmlformats.org/officeDocument/2006/relationships" id="256" r:id="R0632bd404479428e"/>
    <p:sldId xmlns:r="http://schemas.openxmlformats.org/officeDocument/2006/relationships" id="257" r:id="R7332f33278a94c70"/>
    <p:sldId xmlns:r="http://schemas.openxmlformats.org/officeDocument/2006/relationships" id="258" r:id="Ra8b6f94b7fce48a8"/>
    <p:sldId xmlns:r="http://schemas.openxmlformats.org/officeDocument/2006/relationships" id="259" r:id="R50f692f109dd403b"/>
    <p:sldId xmlns:r="http://schemas.openxmlformats.org/officeDocument/2006/relationships" id="260" r:id="R38a21d1cc44641ad"/>
    <p:sldId xmlns:r="http://schemas.openxmlformats.org/officeDocument/2006/relationships" id="261" r:id="Ra88177ec6b1d473e"/>
    <p:sldId xmlns:r="http://schemas.openxmlformats.org/officeDocument/2006/relationships" id="262" r:id="R1e7678482607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87b51b1c54a07" /><Relationship Type="http://schemas.openxmlformats.org/officeDocument/2006/relationships/slide" Target="/ppt/slides/slide1.xml" Id="R0632bd404479428e" /><Relationship Type="http://schemas.openxmlformats.org/officeDocument/2006/relationships/slide" Target="/ppt/slides/slide2.xml" Id="R7332f33278a94c70" /><Relationship Type="http://schemas.openxmlformats.org/officeDocument/2006/relationships/slide" Target="/ppt/slides/slide3.xml" Id="Ra8b6f94b7fce48a8" /><Relationship Type="http://schemas.openxmlformats.org/officeDocument/2006/relationships/slide" Target="/ppt/slides/slide4.xml" Id="R50f692f109dd403b" /><Relationship Type="http://schemas.openxmlformats.org/officeDocument/2006/relationships/slide" Target="/ppt/slides/slide5.xml" Id="R38a21d1cc44641ad" /><Relationship Type="http://schemas.openxmlformats.org/officeDocument/2006/relationships/slide" Target="/ppt/slides/slide6.xml" Id="Ra88177ec6b1d473e" /><Relationship Type="http://schemas.openxmlformats.org/officeDocument/2006/relationships/slide" Target="/ppt/slides/slide7.xml" Id="R1e7678482607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e46a6f9cd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4d30443174e3c" /><Relationship Type="http://schemas.openxmlformats.org/officeDocument/2006/relationships/theme" Target="/ppt/slideMasters/theme/theme1.xml" Id="R0638e787a35048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4d30443174e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2c4985b56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59bf48799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e79090f63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273b5abf64f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3584d7a91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26ae68b34b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a6ffad576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CSH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CSH INVEST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14 042 136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14 422 898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26 650 548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SYNNØVE JØRGENSDATTER HEJE HELDAL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Voksenliveien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914 621 798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CSH INVEST I AS</a:t>
            </a:r>
          </a:p>
        </p:txBody>
      </p:sp>
    </p:spTree>
  </p:cSld>
  <p:clrMapOvr>
    <a:masterClrMapping xmlns:a="http://schemas.openxmlformats.org/drawingml/2006/main"/>
  </p:clrMapOvr>
</p:sld>
</file>