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a401d4893942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0c4428cd07454f"/>
  </p:sldMasterIdLst>
  <p:sldIdLst>
    <p:sldId xmlns:r="http://schemas.openxmlformats.org/officeDocument/2006/relationships" id="256" r:id="R5d1a33eaa23b4a40"/>
    <p:sldId xmlns:r="http://schemas.openxmlformats.org/officeDocument/2006/relationships" id="257" r:id="R13ddd189de8943ab"/>
    <p:sldId xmlns:r="http://schemas.openxmlformats.org/officeDocument/2006/relationships" id="258" r:id="Rc13e1579fcb04e76"/>
    <p:sldId xmlns:r="http://schemas.openxmlformats.org/officeDocument/2006/relationships" id="259" r:id="Ra247b7822eb0421a"/>
    <p:sldId xmlns:r="http://schemas.openxmlformats.org/officeDocument/2006/relationships" id="260" r:id="R6824b56ac7864e32"/>
    <p:sldId xmlns:r="http://schemas.openxmlformats.org/officeDocument/2006/relationships" id="261" r:id="R60c51918281a4609"/>
    <p:sldId xmlns:r="http://schemas.openxmlformats.org/officeDocument/2006/relationships" id="262" r:id="R4557eac929014a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c4428cd07454f" /><Relationship Type="http://schemas.openxmlformats.org/officeDocument/2006/relationships/slide" Target="/ppt/slides/slide1.xml" Id="R5d1a33eaa23b4a40" /><Relationship Type="http://schemas.openxmlformats.org/officeDocument/2006/relationships/slide" Target="/ppt/slides/slide2.xml" Id="R13ddd189de8943ab" /><Relationship Type="http://schemas.openxmlformats.org/officeDocument/2006/relationships/slide" Target="/ppt/slides/slide3.xml" Id="Rc13e1579fcb04e76" /><Relationship Type="http://schemas.openxmlformats.org/officeDocument/2006/relationships/slide" Target="/ppt/slides/slide4.xml" Id="Ra247b7822eb0421a" /><Relationship Type="http://schemas.openxmlformats.org/officeDocument/2006/relationships/slide" Target="/ppt/slides/slide5.xml" Id="R6824b56ac7864e32" /><Relationship Type="http://schemas.openxmlformats.org/officeDocument/2006/relationships/slide" Target="/ppt/slides/slide6.xml" Id="R60c51918281a4609" /><Relationship Type="http://schemas.openxmlformats.org/officeDocument/2006/relationships/slide" Target="/ppt/slides/slide7.xml" Id="R4557eac929014a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868c7b32c49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8693508144073" /><Relationship Type="http://schemas.openxmlformats.org/officeDocument/2006/relationships/theme" Target="/ppt/slideMasters/theme/theme1.xml" Id="R604f24ef046849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86935081440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a98c0eb6941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8b69a3a9f44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2edcda64947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97622968b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12a7cf76641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a28ea505242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a48f6ea74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MEISFJORD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MEISFJORD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39 779 814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474 124 750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474 344 620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MEISFJORD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MEISFJORD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Meisfjord, Rostockgata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914 631 866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MEISFJORD HOLDING AS</a:t>
            </a:r>
          </a:p>
        </p:txBody>
      </p:sp>
    </p:spTree>
  </p:cSld>
  <p:clrMapOvr>
    <a:masterClrMapping xmlns:a="http://schemas.openxmlformats.org/drawingml/2006/main"/>
  </p:clrMapOvr>
</p:sld>
</file>